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2" r:id="rId4"/>
    <p:sldMasterId id="2147483663" r:id="rId5"/>
  </p:sldMasterIdLst>
  <p:notesMasterIdLst>
    <p:notesMasterId r:id="rId6"/>
  </p:notesMasterIdLst>
  <p:sldIdLst>
    <p:sldId id="256" r:id="rId7"/>
    <p:sldId id="257" r:id="rId8"/>
    <p:sldId id="258" r:id="rId9"/>
    <p:sldId id="259" r:id="rId10"/>
    <p:sldId id="260" r:id="rId11"/>
    <p:sldId id="261" r:id="rId12"/>
    <p:sldId id="262" r:id="rId13"/>
  </p:sldIdLst>
  <p:sldSz cy="6858000" cx="12192000"/>
  <p:notesSz cx="6858000" cy="9144000"/>
  <p:embeddedFontLst>
    <p:embeddedFont>
      <p:font typeface="Nunito Sans"/>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font" Target="fonts/NunitoSans-bold.fntdata"/><Relationship Id="rId14" Type="http://schemas.openxmlformats.org/officeDocument/2006/relationships/font" Target="fonts/NunitoSans-regular.fntdata"/><Relationship Id="rId17" Type="http://schemas.openxmlformats.org/officeDocument/2006/relationships/font" Target="fonts/NunitoSans-boldItalic.fntdata"/><Relationship Id="rId16" Type="http://schemas.openxmlformats.org/officeDocument/2006/relationships/font" Target="fonts/NunitoSans-italic.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18de1f33b7b_0_3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18de1f33b7b_0_34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25c3391eeef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25c3391eeef_0_6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252db1fc3a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1" name="Google Shape;101;g252db1fc3a6_0_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25c3391eee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25c3391eeef_0_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Het doel is om de betrokkenheid en het werkgeluk van medewerkers te verhogen. Het kan zijn dat resultaten negatief uitvallen en daardoor confronterend zijn. Het is daarom belangrijk om rekening te houden met de volgende peilers als je de resultaten analyseert.</a:t>
            </a:r>
            <a:endParaRPr/>
          </a:p>
          <a:p>
            <a:pPr indent="-317500" lvl="0" marL="457200" rtl="0" algn="l">
              <a:spcBef>
                <a:spcPts val="0"/>
              </a:spcBef>
              <a:spcAft>
                <a:spcPts val="0"/>
              </a:spcAft>
              <a:buSzPts val="1400"/>
              <a:buChar char="●"/>
            </a:pPr>
            <a:r>
              <a:rPr b="1" lang="en-US"/>
              <a:t>Intentie</a:t>
            </a:r>
            <a:r>
              <a:rPr lang="en-US"/>
              <a:t>: constructieve feedback van de medewerkers is niet bedoeld om iemand te kwetsen en wordt gegeven vanuit de intentie om de organisatie te helpen.</a:t>
            </a:r>
            <a:endParaRPr/>
          </a:p>
          <a:p>
            <a:pPr indent="-317500" lvl="0" marL="457200" rtl="0" algn="l">
              <a:spcBef>
                <a:spcPts val="0"/>
              </a:spcBef>
              <a:spcAft>
                <a:spcPts val="0"/>
              </a:spcAft>
              <a:buSzPts val="1400"/>
              <a:buChar char="●"/>
            </a:pPr>
            <a:r>
              <a:rPr b="1" lang="en-US"/>
              <a:t>Perceptie</a:t>
            </a:r>
            <a:r>
              <a:rPr lang="en-US"/>
              <a:t>: betrokkenheid gaat over hoe iemand iets ervaart en dus niet objectief. Het kan dus zijn dat jij je niet kunt vinden in de feedback. Toch ervaart degene het op die manier. Dus bedenk in dat geval hoe je de perceptie van de persoon hierin kunt veranderen.</a:t>
            </a:r>
            <a:endParaRPr/>
          </a:p>
          <a:p>
            <a:pPr indent="-317500" lvl="0" marL="457200" rtl="0" algn="l">
              <a:spcBef>
                <a:spcPts val="0"/>
              </a:spcBef>
              <a:spcAft>
                <a:spcPts val="0"/>
              </a:spcAft>
              <a:buSzPts val="1400"/>
              <a:buChar char="●"/>
            </a:pPr>
            <a:r>
              <a:rPr b="1" lang="en-US"/>
              <a:t>Begrijpen</a:t>
            </a:r>
            <a:r>
              <a:rPr lang="en-US"/>
              <a:t>: het is belangrijk om niet direct in de oplossingsmodus te schakelen. Bedenk eerst of je de resultaten begrijpt. Wat kan hiertoe geleid hebben? Is het nodig om op sommige antwoorden door te vragen om te begrijpen wat er precies speelt?</a:t>
            </a:r>
            <a:endParaRPr/>
          </a:p>
          <a:p>
            <a:pPr indent="-317500" lvl="0" marL="457200" rtl="0" algn="l">
              <a:spcBef>
                <a:spcPts val="0"/>
              </a:spcBef>
              <a:spcAft>
                <a:spcPts val="0"/>
              </a:spcAft>
              <a:buSzPts val="1400"/>
              <a:buChar char="●"/>
            </a:pPr>
            <a:r>
              <a:rPr b="1" lang="en-US"/>
              <a:t>Focusgebieden</a:t>
            </a:r>
            <a:r>
              <a:rPr lang="en-US"/>
              <a:t>: je hoeft en kunt niet met alle feedback iets te doen. Je hebt bijvoorbeeld beperkte tijd en middelen, er kunnen diverse meningen zijn, of soms is feedback gewoonweg niet realistisch of haalbaar. Focus op de belangrijkste onderwerpen waar je aandacht aan kunt en wilt besteden.</a:t>
            </a:r>
            <a:endParaRPr/>
          </a:p>
          <a:p>
            <a:pPr indent="-317500" lvl="0" marL="457200" rtl="0" algn="l">
              <a:spcBef>
                <a:spcPts val="0"/>
              </a:spcBef>
              <a:spcAft>
                <a:spcPts val="0"/>
              </a:spcAft>
              <a:buSzPts val="1400"/>
              <a:buChar char="●"/>
            </a:pPr>
            <a:r>
              <a:rPr b="1" lang="en-US"/>
              <a:t>Geef ook aandacht aan wat goed gaat</a:t>
            </a:r>
            <a:r>
              <a:rPr lang="en-US"/>
              <a:t>: </a:t>
            </a:r>
            <a:r>
              <a:rPr lang="en-US"/>
              <a:t>we zijn snel geneigd om alleen te kijken naar wat beter kan. Echter gaan er ook heel veel dingen goed. Het is waardevol om ook te kijken naar waar de kracht in de organisatie zit om dit uit te bouwen.</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25547695075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3" name="Google Shape;123;g25547695075_0_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25547695075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1" name="Google Shape;131;g25547695075_0_1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317500" lvl="0" marL="457200" rtl="0" algn="l">
              <a:lnSpc>
                <a:spcPct val="100000"/>
              </a:lnSpc>
              <a:spcBef>
                <a:spcPts val="0"/>
              </a:spcBef>
              <a:spcAft>
                <a:spcPts val="0"/>
              </a:spcAft>
              <a:buSzPts val="1400"/>
              <a:buChar char="-"/>
            </a:pPr>
            <a:r>
              <a:rPr lang="en-US"/>
              <a:t>Je kunt de scores in je dashboard interpreteren als een rapportcijfer. Een 72 is een 7,2 en een 62 is een 6,2</a:t>
            </a:r>
            <a:endParaRPr/>
          </a:p>
          <a:p>
            <a:pPr indent="-317500" lvl="0" marL="457200" rtl="0" algn="l">
              <a:lnSpc>
                <a:spcPct val="100000"/>
              </a:lnSpc>
              <a:spcBef>
                <a:spcPts val="0"/>
              </a:spcBef>
              <a:spcAft>
                <a:spcPts val="0"/>
              </a:spcAft>
              <a:buSzPts val="1400"/>
              <a:buChar char="-"/>
            </a:pPr>
            <a:r>
              <a:rPr lang="en-US"/>
              <a:t>In de heatmap worden de scores per thema met een rode of groene kleur weergeven. Op die manier zie je snel bij welke teams het het heel goed gaat en bij welke teams er nog winst te behalen is. Hoe hoger de score, des te groener het vak. Hoe lager de score, des te roder het vak. Wanneer een score onder de 65 komt wordt een vak rood. Niet omdat dat een onvoldoende is, maar we bij een 6,4 niet spreken van een betrokken medewerker.</a:t>
            </a:r>
            <a:endParaRPr/>
          </a:p>
          <a:p>
            <a:pPr indent="-317500" lvl="0" marL="457200" rtl="0" algn="l">
              <a:lnSpc>
                <a:spcPct val="100000"/>
              </a:lnSpc>
              <a:spcBef>
                <a:spcPts val="0"/>
              </a:spcBef>
              <a:spcAft>
                <a:spcPts val="0"/>
              </a:spcAft>
              <a:buSzPts val="1400"/>
              <a:buChar char="-"/>
            </a:pPr>
            <a:r>
              <a:rPr lang="en-US"/>
              <a:t>Uit eigen ervaring zien we dat de scores bij een eerste meting gemiddeld tussen de 65 en 75 liggen.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25547695075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9" name="Google Shape;139;g25547695075_0_1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dia"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lvl1pPr lvl="0" marR="0" algn="ctr">
              <a:lnSpc>
                <a:spcPct val="90000"/>
              </a:lnSpc>
              <a:spcBef>
                <a:spcPts val="0"/>
              </a:spcBef>
              <a:spcAft>
                <a:spcPts val="0"/>
              </a:spcAft>
              <a:buClr>
                <a:schemeClr val="lt1"/>
              </a:buClr>
              <a:buSzPts val="6000"/>
              <a:buFont typeface="Calibri"/>
              <a:buNone/>
              <a:defRPr b="0" i="0" sz="6000" u="none" cap="none" strike="noStrike">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p:txBody>
      </p:sp>
      <p:sp>
        <p:nvSpPr>
          <p:cNvPr id="17" name="Google Shape;17;p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Autofit/>
          </a:bodyPr>
          <a:lstStyle>
            <a:lvl1pPr lvl="0" marR="0" algn="ctr">
              <a:lnSpc>
                <a:spcPct val="90000"/>
              </a:lnSpc>
              <a:spcBef>
                <a:spcPts val="1000"/>
              </a:spcBef>
              <a:spcAft>
                <a:spcPts val="0"/>
              </a:spcAft>
              <a:buClr>
                <a:schemeClr val="lt1"/>
              </a:buClr>
              <a:buSzPts val="2400"/>
              <a:buFont typeface="Arial"/>
              <a:buNone/>
              <a:defRPr b="0" i="0" sz="2400" u="none" cap="none" strike="noStrike">
                <a:solidFill>
                  <a:schemeClr val="lt1"/>
                </a:solidFill>
                <a:latin typeface="Calibri"/>
                <a:ea typeface="Calibri"/>
                <a:cs typeface="Calibri"/>
                <a:sym typeface="Calibri"/>
              </a:defRPr>
            </a:lvl1pPr>
            <a:lvl2pPr lvl="1" marR="0" algn="ctr">
              <a:lnSpc>
                <a:spcPct val="90000"/>
              </a:lnSpc>
              <a:spcBef>
                <a:spcPts val="5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2pPr>
            <a:lvl3pPr lvl="2" marR="0" algn="ctr">
              <a:lnSpc>
                <a:spcPct val="90000"/>
              </a:lnSpc>
              <a:spcBef>
                <a:spcPts val="500"/>
              </a:spcBef>
              <a:spcAft>
                <a:spcPts val="0"/>
              </a:spcAft>
              <a:buClr>
                <a:schemeClr val="lt1"/>
              </a:buClr>
              <a:buSzPts val="1800"/>
              <a:buFont typeface="Arial"/>
              <a:buNone/>
              <a:defRPr b="0" i="0" sz="1800" u="none" cap="none" strike="noStrike">
                <a:solidFill>
                  <a:schemeClr val="lt1"/>
                </a:solidFill>
                <a:latin typeface="Calibri"/>
                <a:ea typeface="Calibri"/>
                <a:cs typeface="Calibri"/>
                <a:sym typeface="Calibri"/>
              </a:defRPr>
            </a:lvl3pPr>
            <a:lvl4pPr lvl="3" marR="0" algn="ctr">
              <a:lnSpc>
                <a:spcPct val="90000"/>
              </a:lnSpc>
              <a:spcBef>
                <a:spcPts val="5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4pPr>
            <a:lvl5pPr lvl="4" marR="0" algn="ctr">
              <a:lnSpc>
                <a:spcPct val="90000"/>
              </a:lnSpc>
              <a:spcBef>
                <a:spcPts val="5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5pPr>
            <a:lvl6pPr lvl="5" marR="0" algn="ctr">
              <a:lnSpc>
                <a:spcPct val="90000"/>
              </a:lnSpc>
              <a:spcBef>
                <a:spcPts val="5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6pPr>
            <a:lvl7pPr lvl="6" marR="0" algn="ctr">
              <a:lnSpc>
                <a:spcPct val="90000"/>
              </a:lnSpc>
              <a:spcBef>
                <a:spcPts val="5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7pPr>
            <a:lvl8pPr lvl="7" marR="0" algn="ctr">
              <a:lnSpc>
                <a:spcPct val="90000"/>
              </a:lnSpc>
              <a:spcBef>
                <a:spcPts val="5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8pPr>
            <a:lvl9pPr lvl="8" marR="0" algn="ctr">
              <a:lnSpc>
                <a:spcPct val="90000"/>
              </a:lnSpc>
              <a:spcBef>
                <a:spcPts val="5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9pPr>
          </a:lstStyle>
          <a:p/>
        </p:txBody>
      </p:sp>
      <p:sp>
        <p:nvSpPr>
          <p:cNvPr id="18" name="Google Shape;18;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algn="l">
              <a:lnSpc>
                <a:spcPct val="100000"/>
              </a:lnSpc>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19" name="Google Shape;19;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algn="ctr">
              <a:lnSpc>
                <a:spcPct val="100000"/>
              </a:lnSpc>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20" name="Google Shape;20;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0" name="Shape 60"/>
        <p:cNvGrpSpPr/>
        <p:nvPr/>
      </p:nvGrpSpPr>
      <p:grpSpPr>
        <a:xfrm>
          <a:off x="0" y="0"/>
          <a:ext cx="0" cy="0"/>
          <a:chOff x="0" y="0"/>
          <a:chExt cx="0" cy="0"/>
        </a:xfrm>
      </p:grpSpPr>
      <p:sp>
        <p:nvSpPr>
          <p:cNvPr id="61" name="Google Shape;61;p12"/>
          <p:cNvSpPr/>
          <p:nvPr/>
        </p:nvSpPr>
        <p:spPr>
          <a:xfrm>
            <a:off x="6096000" y="-167"/>
            <a:ext cx="6096000" cy="6858000"/>
          </a:xfrm>
          <a:prstGeom prst="rect">
            <a:avLst/>
          </a:prstGeom>
          <a:solidFill>
            <a:schemeClr val="lt2"/>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62" name="Google Shape;62;p12"/>
          <p:cNvSpPr txBox="1"/>
          <p:nvPr>
            <p:ph type="title"/>
          </p:nvPr>
        </p:nvSpPr>
        <p:spPr>
          <a:xfrm>
            <a:off x="354000" y="1644233"/>
            <a:ext cx="5393700" cy="1976400"/>
          </a:xfrm>
          <a:prstGeom prst="rect">
            <a:avLst/>
          </a:prstGeom>
        </p:spPr>
        <p:txBody>
          <a:bodyPr anchorCtr="0" anchor="b" bIns="121900" lIns="121900" spcFirstLastPara="1" rIns="121900" wrap="square" tIns="121900">
            <a:normAutofit/>
          </a:bodyPr>
          <a:lstStyle>
            <a:lvl1pPr lvl="0" rtl="0" algn="ctr">
              <a:spcBef>
                <a:spcPts val="0"/>
              </a:spcBef>
              <a:spcAft>
                <a:spcPts val="0"/>
              </a:spcAft>
              <a:buSzPts val="5600"/>
              <a:buNone/>
              <a:defRPr sz="5600"/>
            </a:lvl1pPr>
            <a:lvl2pPr lvl="1" rtl="0" algn="ctr">
              <a:spcBef>
                <a:spcPts val="0"/>
              </a:spcBef>
              <a:spcAft>
                <a:spcPts val="0"/>
              </a:spcAft>
              <a:buSzPts val="5600"/>
              <a:buNone/>
              <a:defRPr sz="5600"/>
            </a:lvl2pPr>
            <a:lvl3pPr lvl="2" rtl="0" algn="ctr">
              <a:spcBef>
                <a:spcPts val="0"/>
              </a:spcBef>
              <a:spcAft>
                <a:spcPts val="0"/>
              </a:spcAft>
              <a:buSzPts val="5600"/>
              <a:buNone/>
              <a:defRPr sz="5600"/>
            </a:lvl3pPr>
            <a:lvl4pPr lvl="3" rtl="0" algn="ctr">
              <a:spcBef>
                <a:spcPts val="0"/>
              </a:spcBef>
              <a:spcAft>
                <a:spcPts val="0"/>
              </a:spcAft>
              <a:buSzPts val="5600"/>
              <a:buNone/>
              <a:defRPr sz="5600"/>
            </a:lvl4pPr>
            <a:lvl5pPr lvl="4" rtl="0" algn="ctr">
              <a:spcBef>
                <a:spcPts val="0"/>
              </a:spcBef>
              <a:spcAft>
                <a:spcPts val="0"/>
              </a:spcAft>
              <a:buSzPts val="5600"/>
              <a:buNone/>
              <a:defRPr sz="5600"/>
            </a:lvl5pPr>
            <a:lvl6pPr lvl="5" rtl="0" algn="ctr">
              <a:spcBef>
                <a:spcPts val="0"/>
              </a:spcBef>
              <a:spcAft>
                <a:spcPts val="0"/>
              </a:spcAft>
              <a:buSzPts val="5600"/>
              <a:buNone/>
              <a:defRPr sz="5600"/>
            </a:lvl6pPr>
            <a:lvl7pPr lvl="6" rtl="0" algn="ctr">
              <a:spcBef>
                <a:spcPts val="0"/>
              </a:spcBef>
              <a:spcAft>
                <a:spcPts val="0"/>
              </a:spcAft>
              <a:buSzPts val="5600"/>
              <a:buNone/>
              <a:defRPr sz="5600"/>
            </a:lvl7pPr>
            <a:lvl8pPr lvl="7" rtl="0" algn="ctr">
              <a:spcBef>
                <a:spcPts val="0"/>
              </a:spcBef>
              <a:spcAft>
                <a:spcPts val="0"/>
              </a:spcAft>
              <a:buSzPts val="5600"/>
              <a:buNone/>
              <a:defRPr sz="5600"/>
            </a:lvl8pPr>
            <a:lvl9pPr lvl="8" rtl="0" algn="ctr">
              <a:spcBef>
                <a:spcPts val="0"/>
              </a:spcBef>
              <a:spcAft>
                <a:spcPts val="0"/>
              </a:spcAft>
              <a:buSzPts val="5600"/>
              <a:buNone/>
              <a:defRPr sz="5600"/>
            </a:lvl9pPr>
          </a:lstStyle>
          <a:p/>
        </p:txBody>
      </p:sp>
      <p:sp>
        <p:nvSpPr>
          <p:cNvPr id="63" name="Google Shape;63;p12"/>
          <p:cNvSpPr txBox="1"/>
          <p:nvPr>
            <p:ph idx="1" type="subTitle"/>
          </p:nvPr>
        </p:nvSpPr>
        <p:spPr>
          <a:xfrm>
            <a:off x="354000" y="3737433"/>
            <a:ext cx="5393700" cy="1646700"/>
          </a:xfrm>
          <a:prstGeom prst="rect">
            <a:avLst/>
          </a:prstGeom>
        </p:spPr>
        <p:txBody>
          <a:bodyPr anchorCtr="0" anchor="t" bIns="121900" lIns="121900" spcFirstLastPara="1" rIns="121900" wrap="square" tIns="121900">
            <a:normAutofit/>
          </a:bodyPr>
          <a:lstStyle>
            <a:lvl1pPr lvl="0" rtl="0" algn="ctr">
              <a:lnSpc>
                <a:spcPct val="100000"/>
              </a:lnSpc>
              <a:spcBef>
                <a:spcPts val="0"/>
              </a:spcBef>
              <a:spcAft>
                <a:spcPts val="0"/>
              </a:spcAft>
              <a:buSzPts val="2800"/>
              <a:buNone/>
              <a:defRPr sz="28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64" name="Google Shape;64;p12"/>
          <p:cNvSpPr txBox="1"/>
          <p:nvPr>
            <p:ph idx="2" type="body"/>
          </p:nvPr>
        </p:nvSpPr>
        <p:spPr>
          <a:xfrm>
            <a:off x="6586000" y="965433"/>
            <a:ext cx="5115900" cy="4926900"/>
          </a:xfrm>
          <a:prstGeom prst="rect">
            <a:avLst/>
          </a:prstGeom>
        </p:spPr>
        <p:txBody>
          <a:bodyPr anchorCtr="0" anchor="ctr" bIns="121900" lIns="121900" spcFirstLastPara="1" rIns="121900" wrap="square" tIns="121900">
            <a:normAutofit/>
          </a:bodyPr>
          <a:lstStyle>
            <a:lvl1pPr indent="-381000" lvl="0" marL="457200" rtl="0">
              <a:spcBef>
                <a:spcPts val="0"/>
              </a:spcBef>
              <a:spcAft>
                <a:spcPts val="0"/>
              </a:spcAft>
              <a:buSzPts val="2400"/>
              <a:buChar char="●"/>
              <a:defRPr/>
            </a:lvl1pPr>
            <a:lvl2pPr indent="-349250" lvl="1" marL="914400" rtl="0">
              <a:spcBef>
                <a:spcPts val="0"/>
              </a:spcBef>
              <a:spcAft>
                <a:spcPts val="0"/>
              </a:spcAft>
              <a:buSzPts val="1900"/>
              <a:buChar char="○"/>
              <a:defRPr/>
            </a:lvl2pPr>
            <a:lvl3pPr indent="-349250" lvl="2" marL="1371600" rtl="0">
              <a:spcBef>
                <a:spcPts val="0"/>
              </a:spcBef>
              <a:spcAft>
                <a:spcPts val="0"/>
              </a:spcAft>
              <a:buSzPts val="1900"/>
              <a:buChar char="■"/>
              <a:defRPr/>
            </a:lvl3pPr>
            <a:lvl4pPr indent="-349250" lvl="3" marL="1828800" rtl="0">
              <a:spcBef>
                <a:spcPts val="0"/>
              </a:spcBef>
              <a:spcAft>
                <a:spcPts val="0"/>
              </a:spcAft>
              <a:buSzPts val="1900"/>
              <a:buChar char="●"/>
              <a:defRPr/>
            </a:lvl4pPr>
            <a:lvl5pPr indent="-349250" lvl="4" marL="2286000" rtl="0">
              <a:spcBef>
                <a:spcPts val="0"/>
              </a:spcBef>
              <a:spcAft>
                <a:spcPts val="0"/>
              </a:spcAft>
              <a:buSzPts val="1900"/>
              <a:buChar char="○"/>
              <a:defRPr/>
            </a:lvl5pPr>
            <a:lvl6pPr indent="-349250" lvl="5" marL="2743200" rtl="0">
              <a:spcBef>
                <a:spcPts val="0"/>
              </a:spcBef>
              <a:spcAft>
                <a:spcPts val="0"/>
              </a:spcAft>
              <a:buSzPts val="1900"/>
              <a:buChar char="■"/>
              <a:defRPr/>
            </a:lvl6pPr>
            <a:lvl7pPr indent="-349250" lvl="6" marL="3200400" rtl="0">
              <a:spcBef>
                <a:spcPts val="0"/>
              </a:spcBef>
              <a:spcAft>
                <a:spcPts val="0"/>
              </a:spcAft>
              <a:buSzPts val="1900"/>
              <a:buChar char="●"/>
              <a:defRPr/>
            </a:lvl7pPr>
            <a:lvl8pPr indent="-349250" lvl="7" marL="3657600" rtl="0">
              <a:spcBef>
                <a:spcPts val="0"/>
              </a:spcBef>
              <a:spcAft>
                <a:spcPts val="0"/>
              </a:spcAft>
              <a:buSzPts val="1900"/>
              <a:buChar char="○"/>
              <a:defRPr/>
            </a:lvl8pPr>
            <a:lvl9pPr indent="-349250" lvl="8" marL="4114800" rtl="0">
              <a:spcBef>
                <a:spcPts val="0"/>
              </a:spcBef>
              <a:spcAft>
                <a:spcPts val="0"/>
              </a:spcAft>
              <a:buSzPts val="1900"/>
              <a:buChar char="■"/>
              <a:defRPr/>
            </a:lvl9pPr>
          </a:lstStyle>
          <a:p/>
        </p:txBody>
      </p:sp>
      <p:sp>
        <p:nvSpPr>
          <p:cNvPr id="65" name="Google Shape;65;p12"/>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6" name="Shape 66"/>
        <p:cNvGrpSpPr/>
        <p:nvPr/>
      </p:nvGrpSpPr>
      <p:grpSpPr>
        <a:xfrm>
          <a:off x="0" y="0"/>
          <a:ext cx="0" cy="0"/>
          <a:chOff x="0" y="0"/>
          <a:chExt cx="0" cy="0"/>
        </a:xfrm>
      </p:grpSpPr>
      <p:sp>
        <p:nvSpPr>
          <p:cNvPr id="67" name="Google Shape;67;p13"/>
          <p:cNvSpPr txBox="1"/>
          <p:nvPr>
            <p:ph idx="1" type="body"/>
          </p:nvPr>
        </p:nvSpPr>
        <p:spPr>
          <a:xfrm>
            <a:off x="415600" y="5640767"/>
            <a:ext cx="7998300" cy="806700"/>
          </a:xfrm>
          <a:prstGeom prst="rect">
            <a:avLst/>
          </a:prstGeom>
        </p:spPr>
        <p:txBody>
          <a:bodyPr anchorCtr="0" anchor="ctr" bIns="121900" lIns="121900" spcFirstLastPara="1" rIns="121900" wrap="square" tIns="121900">
            <a:normAutofit/>
          </a:bodyPr>
          <a:lstStyle>
            <a:lvl1pPr indent="-228600" lvl="0" marL="457200" rtl="0">
              <a:lnSpc>
                <a:spcPct val="100000"/>
              </a:lnSpc>
              <a:spcBef>
                <a:spcPts val="0"/>
              </a:spcBef>
              <a:spcAft>
                <a:spcPts val="0"/>
              </a:spcAft>
              <a:buSzPts val="2400"/>
              <a:buNone/>
              <a:defRPr/>
            </a:lvl1pPr>
          </a:lstStyle>
          <a:p/>
        </p:txBody>
      </p:sp>
      <p:sp>
        <p:nvSpPr>
          <p:cNvPr id="68" name="Google Shape;68;p13"/>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9" name="Shape 69"/>
        <p:cNvGrpSpPr/>
        <p:nvPr/>
      </p:nvGrpSpPr>
      <p:grpSpPr>
        <a:xfrm>
          <a:off x="0" y="0"/>
          <a:ext cx="0" cy="0"/>
          <a:chOff x="0" y="0"/>
          <a:chExt cx="0" cy="0"/>
        </a:xfrm>
      </p:grpSpPr>
      <p:sp>
        <p:nvSpPr>
          <p:cNvPr id="70" name="Google Shape;70;p14"/>
          <p:cNvSpPr txBox="1"/>
          <p:nvPr>
            <p:ph hasCustomPrompt="1" type="title"/>
          </p:nvPr>
        </p:nvSpPr>
        <p:spPr>
          <a:xfrm>
            <a:off x="415600" y="1474833"/>
            <a:ext cx="11360700" cy="2618100"/>
          </a:xfrm>
          <a:prstGeom prst="rect">
            <a:avLst/>
          </a:prstGeom>
        </p:spPr>
        <p:txBody>
          <a:bodyPr anchorCtr="0" anchor="b" bIns="121900" lIns="121900" spcFirstLastPara="1" rIns="121900" wrap="square" tIns="121900">
            <a:normAutofit/>
          </a:bodyPr>
          <a:lstStyle>
            <a:lvl1pPr lvl="0" rtl="0" algn="ctr">
              <a:spcBef>
                <a:spcPts val="0"/>
              </a:spcBef>
              <a:spcAft>
                <a:spcPts val="0"/>
              </a:spcAft>
              <a:buSzPts val="16000"/>
              <a:buNone/>
              <a:defRPr sz="16000"/>
            </a:lvl1pPr>
            <a:lvl2pPr lvl="1" rtl="0" algn="ctr">
              <a:spcBef>
                <a:spcPts val="0"/>
              </a:spcBef>
              <a:spcAft>
                <a:spcPts val="0"/>
              </a:spcAft>
              <a:buSzPts val="16000"/>
              <a:buNone/>
              <a:defRPr sz="16000"/>
            </a:lvl2pPr>
            <a:lvl3pPr lvl="2" rtl="0" algn="ctr">
              <a:spcBef>
                <a:spcPts val="0"/>
              </a:spcBef>
              <a:spcAft>
                <a:spcPts val="0"/>
              </a:spcAft>
              <a:buSzPts val="16000"/>
              <a:buNone/>
              <a:defRPr sz="16000"/>
            </a:lvl3pPr>
            <a:lvl4pPr lvl="3" rtl="0" algn="ctr">
              <a:spcBef>
                <a:spcPts val="0"/>
              </a:spcBef>
              <a:spcAft>
                <a:spcPts val="0"/>
              </a:spcAft>
              <a:buSzPts val="16000"/>
              <a:buNone/>
              <a:defRPr sz="16000"/>
            </a:lvl4pPr>
            <a:lvl5pPr lvl="4" rtl="0" algn="ctr">
              <a:spcBef>
                <a:spcPts val="0"/>
              </a:spcBef>
              <a:spcAft>
                <a:spcPts val="0"/>
              </a:spcAft>
              <a:buSzPts val="16000"/>
              <a:buNone/>
              <a:defRPr sz="16000"/>
            </a:lvl5pPr>
            <a:lvl6pPr lvl="5" rtl="0" algn="ctr">
              <a:spcBef>
                <a:spcPts val="0"/>
              </a:spcBef>
              <a:spcAft>
                <a:spcPts val="0"/>
              </a:spcAft>
              <a:buSzPts val="16000"/>
              <a:buNone/>
              <a:defRPr sz="16000"/>
            </a:lvl6pPr>
            <a:lvl7pPr lvl="6" rtl="0" algn="ctr">
              <a:spcBef>
                <a:spcPts val="0"/>
              </a:spcBef>
              <a:spcAft>
                <a:spcPts val="0"/>
              </a:spcAft>
              <a:buSzPts val="16000"/>
              <a:buNone/>
              <a:defRPr sz="16000"/>
            </a:lvl7pPr>
            <a:lvl8pPr lvl="7" rtl="0" algn="ctr">
              <a:spcBef>
                <a:spcPts val="0"/>
              </a:spcBef>
              <a:spcAft>
                <a:spcPts val="0"/>
              </a:spcAft>
              <a:buSzPts val="16000"/>
              <a:buNone/>
              <a:defRPr sz="16000"/>
            </a:lvl8pPr>
            <a:lvl9pPr lvl="8" rtl="0" algn="ctr">
              <a:spcBef>
                <a:spcPts val="0"/>
              </a:spcBef>
              <a:spcAft>
                <a:spcPts val="0"/>
              </a:spcAft>
              <a:buSzPts val="16000"/>
              <a:buNone/>
              <a:defRPr sz="16000"/>
            </a:lvl9pPr>
          </a:lstStyle>
          <a:p>
            <a:r>
              <a:t>xx%</a:t>
            </a:r>
          </a:p>
        </p:txBody>
      </p:sp>
      <p:sp>
        <p:nvSpPr>
          <p:cNvPr id="71" name="Google Shape;71;p14"/>
          <p:cNvSpPr txBox="1"/>
          <p:nvPr>
            <p:ph idx="1" type="body"/>
          </p:nvPr>
        </p:nvSpPr>
        <p:spPr>
          <a:xfrm>
            <a:off x="415600" y="4202967"/>
            <a:ext cx="11360700" cy="1734300"/>
          </a:xfrm>
          <a:prstGeom prst="rect">
            <a:avLst/>
          </a:prstGeom>
        </p:spPr>
        <p:txBody>
          <a:bodyPr anchorCtr="0" anchor="t" bIns="121900" lIns="121900" spcFirstLastPara="1" rIns="121900" wrap="square" tIns="121900">
            <a:normAutofit/>
          </a:bodyPr>
          <a:lstStyle>
            <a:lvl1pPr indent="-381000" lvl="0" marL="457200" rtl="0" algn="ctr">
              <a:spcBef>
                <a:spcPts val="0"/>
              </a:spcBef>
              <a:spcAft>
                <a:spcPts val="0"/>
              </a:spcAft>
              <a:buSzPts val="2400"/>
              <a:buChar char="●"/>
              <a:defRPr/>
            </a:lvl1pPr>
            <a:lvl2pPr indent="-349250" lvl="1" marL="914400" rtl="0" algn="ctr">
              <a:spcBef>
                <a:spcPts val="0"/>
              </a:spcBef>
              <a:spcAft>
                <a:spcPts val="0"/>
              </a:spcAft>
              <a:buSzPts val="1900"/>
              <a:buChar char="○"/>
              <a:defRPr/>
            </a:lvl2pPr>
            <a:lvl3pPr indent="-349250" lvl="2" marL="1371600" rtl="0" algn="ctr">
              <a:spcBef>
                <a:spcPts val="0"/>
              </a:spcBef>
              <a:spcAft>
                <a:spcPts val="0"/>
              </a:spcAft>
              <a:buSzPts val="1900"/>
              <a:buChar char="■"/>
              <a:defRPr/>
            </a:lvl3pPr>
            <a:lvl4pPr indent="-349250" lvl="3" marL="1828800" rtl="0" algn="ctr">
              <a:spcBef>
                <a:spcPts val="0"/>
              </a:spcBef>
              <a:spcAft>
                <a:spcPts val="0"/>
              </a:spcAft>
              <a:buSzPts val="1900"/>
              <a:buChar char="●"/>
              <a:defRPr/>
            </a:lvl4pPr>
            <a:lvl5pPr indent="-349250" lvl="4" marL="2286000" rtl="0" algn="ctr">
              <a:spcBef>
                <a:spcPts val="0"/>
              </a:spcBef>
              <a:spcAft>
                <a:spcPts val="0"/>
              </a:spcAft>
              <a:buSzPts val="1900"/>
              <a:buChar char="○"/>
              <a:defRPr/>
            </a:lvl5pPr>
            <a:lvl6pPr indent="-349250" lvl="5" marL="2743200" rtl="0" algn="ctr">
              <a:spcBef>
                <a:spcPts val="0"/>
              </a:spcBef>
              <a:spcAft>
                <a:spcPts val="0"/>
              </a:spcAft>
              <a:buSzPts val="1900"/>
              <a:buChar char="■"/>
              <a:defRPr/>
            </a:lvl6pPr>
            <a:lvl7pPr indent="-349250" lvl="6" marL="3200400" rtl="0" algn="ctr">
              <a:spcBef>
                <a:spcPts val="0"/>
              </a:spcBef>
              <a:spcAft>
                <a:spcPts val="0"/>
              </a:spcAft>
              <a:buSzPts val="1900"/>
              <a:buChar char="●"/>
              <a:defRPr/>
            </a:lvl7pPr>
            <a:lvl8pPr indent="-349250" lvl="7" marL="3657600" rtl="0" algn="ctr">
              <a:spcBef>
                <a:spcPts val="0"/>
              </a:spcBef>
              <a:spcAft>
                <a:spcPts val="0"/>
              </a:spcAft>
              <a:buSzPts val="1900"/>
              <a:buChar char="○"/>
              <a:defRPr/>
            </a:lvl8pPr>
            <a:lvl9pPr indent="-349250" lvl="8" marL="4114800" rtl="0" algn="ctr">
              <a:spcBef>
                <a:spcPts val="0"/>
              </a:spcBef>
              <a:spcAft>
                <a:spcPts val="0"/>
              </a:spcAft>
              <a:buSzPts val="1900"/>
              <a:buChar char="■"/>
              <a:defRPr/>
            </a:lvl9pPr>
          </a:lstStyle>
          <a:p/>
        </p:txBody>
      </p:sp>
      <p:sp>
        <p:nvSpPr>
          <p:cNvPr id="72" name="Google Shape;72;p14"/>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3" name="Shape 73"/>
        <p:cNvGrpSpPr/>
        <p:nvPr/>
      </p:nvGrpSpPr>
      <p:grpSpPr>
        <a:xfrm>
          <a:off x="0" y="0"/>
          <a:ext cx="0" cy="0"/>
          <a:chOff x="0" y="0"/>
          <a:chExt cx="0" cy="0"/>
        </a:xfrm>
      </p:grpSpPr>
      <p:sp>
        <p:nvSpPr>
          <p:cNvPr id="74" name="Google Shape;74;p15"/>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en object" type="obj">
  <p:cSld name="OBJECT">
    <p:spTree>
      <p:nvGrpSpPr>
        <p:cNvPr id="75" name="Shape 75"/>
        <p:cNvGrpSpPr/>
        <p:nvPr/>
      </p:nvGrpSpPr>
      <p:grpSpPr>
        <a:xfrm>
          <a:off x="0" y="0"/>
          <a:ext cx="0" cy="0"/>
          <a:chOff x="0" y="0"/>
          <a:chExt cx="0" cy="0"/>
        </a:xfrm>
      </p:grpSpPr>
      <p:sp>
        <p:nvSpPr>
          <p:cNvPr id="76" name="Google Shape;76;p16"/>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rtl="0" algn="l">
              <a:lnSpc>
                <a:spcPct val="100000"/>
              </a:lnSpc>
              <a:spcBef>
                <a:spcPts val="0"/>
              </a:spcBef>
              <a:spcAft>
                <a:spcPts val="0"/>
              </a:spcAft>
              <a:buSzPts val="1500"/>
              <a:buNone/>
              <a:defRPr sz="1900"/>
            </a:lvl2pPr>
            <a:lvl3pPr lvl="2" rtl="0" algn="l">
              <a:lnSpc>
                <a:spcPct val="100000"/>
              </a:lnSpc>
              <a:spcBef>
                <a:spcPts val="0"/>
              </a:spcBef>
              <a:spcAft>
                <a:spcPts val="0"/>
              </a:spcAft>
              <a:buSzPts val="1500"/>
              <a:buNone/>
              <a:defRPr sz="1900"/>
            </a:lvl3pPr>
            <a:lvl4pPr lvl="3" rtl="0" algn="l">
              <a:lnSpc>
                <a:spcPct val="100000"/>
              </a:lnSpc>
              <a:spcBef>
                <a:spcPts val="0"/>
              </a:spcBef>
              <a:spcAft>
                <a:spcPts val="0"/>
              </a:spcAft>
              <a:buSzPts val="1500"/>
              <a:buNone/>
              <a:defRPr sz="1900"/>
            </a:lvl4pPr>
            <a:lvl5pPr lvl="4" rtl="0" algn="l">
              <a:lnSpc>
                <a:spcPct val="100000"/>
              </a:lnSpc>
              <a:spcBef>
                <a:spcPts val="0"/>
              </a:spcBef>
              <a:spcAft>
                <a:spcPts val="0"/>
              </a:spcAft>
              <a:buSzPts val="1500"/>
              <a:buNone/>
              <a:defRPr sz="1900"/>
            </a:lvl5pPr>
            <a:lvl6pPr lvl="5" rtl="0" algn="l">
              <a:lnSpc>
                <a:spcPct val="100000"/>
              </a:lnSpc>
              <a:spcBef>
                <a:spcPts val="0"/>
              </a:spcBef>
              <a:spcAft>
                <a:spcPts val="0"/>
              </a:spcAft>
              <a:buSzPts val="1500"/>
              <a:buNone/>
              <a:defRPr sz="1900"/>
            </a:lvl6pPr>
            <a:lvl7pPr lvl="6" rtl="0" algn="l">
              <a:lnSpc>
                <a:spcPct val="100000"/>
              </a:lnSpc>
              <a:spcBef>
                <a:spcPts val="0"/>
              </a:spcBef>
              <a:spcAft>
                <a:spcPts val="0"/>
              </a:spcAft>
              <a:buSzPts val="1500"/>
              <a:buNone/>
              <a:defRPr sz="1900"/>
            </a:lvl7pPr>
            <a:lvl8pPr lvl="7" rtl="0" algn="l">
              <a:lnSpc>
                <a:spcPct val="100000"/>
              </a:lnSpc>
              <a:spcBef>
                <a:spcPts val="0"/>
              </a:spcBef>
              <a:spcAft>
                <a:spcPts val="0"/>
              </a:spcAft>
              <a:buSzPts val="1500"/>
              <a:buNone/>
              <a:defRPr sz="1900"/>
            </a:lvl8pPr>
            <a:lvl9pPr lvl="8" rtl="0" algn="l">
              <a:lnSpc>
                <a:spcPct val="100000"/>
              </a:lnSpc>
              <a:spcBef>
                <a:spcPts val="0"/>
              </a:spcBef>
              <a:spcAft>
                <a:spcPts val="0"/>
              </a:spcAft>
              <a:buSzPts val="1500"/>
              <a:buNone/>
              <a:defRPr sz="1900"/>
            </a:lvl9pPr>
          </a:lstStyle>
          <a:p/>
        </p:txBody>
      </p:sp>
      <p:sp>
        <p:nvSpPr>
          <p:cNvPr id="77" name="Google Shape;77;p16"/>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10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3pPr>
            <a:lvl4pPr indent="-349250" lvl="3" marL="1828800" marR="0" rtl="0" algn="l">
              <a:lnSpc>
                <a:spcPct val="90000"/>
              </a:lnSpc>
              <a:spcBef>
                <a:spcPts val="500"/>
              </a:spcBef>
              <a:spcAft>
                <a:spcPts val="0"/>
              </a:spcAft>
              <a:buClr>
                <a:schemeClr val="lt1"/>
              </a:buClr>
              <a:buSzPts val="1900"/>
              <a:buFont typeface="Arial"/>
              <a:buChar char="•"/>
              <a:defRPr b="0" i="0" sz="1900" u="none" cap="none" strike="noStrike">
                <a:solidFill>
                  <a:schemeClr val="lt1"/>
                </a:solidFill>
                <a:latin typeface="Calibri"/>
                <a:ea typeface="Calibri"/>
                <a:cs typeface="Calibri"/>
                <a:sym typeface="Calibri"/>
              </a:defRPr>
            </a:lvl4pPr>
            <a:lvl5pPr indent="-349250" lvl="4" marL="2286000" marR="0" rtl="0" algn="l">
              <a:lnSpc>
                <a:spcPct val="90000"/>
              </a:lnSpc>
              <a:spcBef>
                <a:spcPts val="500"/>
              </a:spcBef>
              <a:spcAft>
                <a:spcPts val="0"/>
              </a:spcAft>
              <a:buClr>
                <a:schemeClr val="lt1"/>
              </a:buClr>
              <a:buSzPts val="1900"/>
              <a:buFont typeface="Arial"/>
              <a:buChar char="•"/>
              <a:defRPr b="0" i="0" sz="1900" u="none" cap="none" strike="noStrike">
                <a:solidFill>
                  <a:schemeClr val="lt1"/>
                </a:solidFill>
                <a:latin typeface="Calibri"/>
                <a:ea typeface="Calibri"/>
                <a:cs typeface="Calibri"/>
                <a:sym typeface="Calibri"/>
              </a:defRPr>
            </a:lvl5pPr>
            <a:lvl6pPr indent="-349250" lvl="5" marL="2743200" marR="0" rtl="0" algn="l">
              <a:lnSpc>
                <a:spcPct val="90000"/>
              </a:lnSpc>
              <a:spcBef>
                <a:spcPts val="500"/>
              </a:spcBef>
              <a:spcAft>
                <a:spcPts val="0"/>
              </a:spcAft>
              <a:buClr>
                <a:schemeClr val="lt1"/>
              </a:buClr>
              <a:buSzPts val="1900"/>
              <a:buFont typeface="Arial"/>
              <a:buChar char="•"/>
              <a:defRPr b="0" i="0" sz="1900" u="none" cap="none" strike="noStrike">
                <a:solidFill>
                  <a:schemeClr val="lt1"/>
                </a:solidFill>
                <a:latin typeface="Calibri"/>
                <a:ea typeface="Calibri"/>
                <a:cs typeface="Calibri"/>
                <a:sym typeface="Calibri"/>
              </a:defRPr>
            </a:lvl6pPr>
            <a:lvl7pPr indent="-349250" lvl="6" marL="3200400" marR="0" rtl="0" algn="l">
              <a:lnSpc>
                <a:spcPct val="90000"/>
              </a:lnSpc>
              <a:spcBef>
                <a:spcPts val="500"/>
              </a:spcBef>
              <a:spcAft>
                <a:spcPts val="0"/>
              </a:spcAft>
              <a:buClr>
                <a:schemeClr val="lt1"/>
              </a:buClr>
              <a:buSzPts val="1900"/>
              <a:buFont typeface="Arial"/>
              <a:buChar char="•"/>
              <a:defRPr b="0" i="0" sz="1900" u="none" cap="none" strike="noStrike">
                <a:solidFill>
                  <a:schemeClr val="lt1"/>
                </a:solidFill>
                <a:latin typeface="Calibri"/>
                <a:ea typeface="Calibri"/>
                <a:cs typeface="Calibri"/>
                <a:sym typeface="Calibri"/>
              </a:defRPr>
            </a:lvl7pPr>
            <a:lvl8pPr indent="-349250" lvl="7" marL="3657600" marR="0" rtl="0" algn="l">
              <a:lnSpc>
                <a:spcPct val="90000"/>
              </a:lnSpc>
              <a:spcBef>
                <a:spcPts val="500"/>
              </a:spcBef>
              <a:spcAft>
                <a:spcPts val="0"/>
              </a:spcAft>
              <a:buClr>
                <a:schemeClr val="lt1"/>
              </a:buClr>
              <a:buSzPts val="1900"/>
              <a:buFont typeface="Arial"/>
              <a:buChar char="•"/>
              <a:defRPr b="0" i="0" sz="1900" u="none" cap="none" strike="noStrike">
                <a:solidFill>
                  <a:schemeClr val="lt1"/>
                </a:solidFill>
                <a:latin typeface="Calibri"/>
                <a:ea typeface="Calibri"/>
                <a:cs typeface="Calibri"/>
                <a:sym typeface="Calibri"/>
              </a:defRPr>
            </a:lvl8pPr>
            <a:lvl9pPr indent="-349250" lvl="8" marL="4114800" marR="0" rtl="0" algn="l">
              <a:lnSpc>
                <a:spcPct val="90000"/>
              </a:lnSpc>
              <a:spcBef>
                <a:spcPts val="500"/>
              </a:spcBef>
              <a:spcAft>
                <a:spcPts val="0"/>
              </a:spcAft>
              <a:buClr>
                <a:schemeClr val="lt1"/>
              </a:buClr>
              <a:buSzPts val="1900"/>
              <a:buFont typeface="Arial"/>
              <a:buChar char="•"/>
              <a:defRPr b="0" i="0" sz="1900" u="none" cap="none" strike="noStrike">
                <a:solidFill>
                  <a:schemeClr val="lt1"/>
                </a:solidFill>
                <a:latin typeface="Calibri"/>
                <a:ea typeface="Calibri"/>
                <a:cs typeface="Calibri"/>
                <a:sym typeface="Calibri"/>
              </a:defRPr>
            </a:lvl9pPr>
          </a:lstStyle>
          <a:p/>
        </p:txBody>
      </p:sp>
      <p:sp>
        <p:nvSpPr>
          <p:cNvPr id="78" name="Google Shape;78;p16"/>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500"/>
              <a:buNone/>
              <a:defRPr b="0" i="0" sz="12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SzPts val="1500"/>
              <a:buNone/>
              <a:defRPr b="0" i="0" sz="1900" u="none" cap="none" strike="noStrike">
                <a:solidFill>
                  <a:schemeClr val="lt1"/>
                </a:solidFill>
                <a:latin typeface="Calibri"/>
                <a:ea typeface="Calibri"/>
                <a:cs typeface="Calibri"/>
                <a:sym typeface="Calibri"/>
              </a:defRPr>
            </a:lvl2pPr>
            <a:lvl3pPr lvl="2" marR="0" rtl="0" algn="l">
              <a:lnSpc>
                <a:spcPct val="100000"/>
              </a:lnSpc>
              <a:spcBef>
                <a:spcPts val="0"/>
              </a:spcBef>
              <a:spcAft>
                <a:spcPts val="0"/>
              </a:spcAft>
              <a:buSzPts val="1500"/>
              <a:buNone/>
              <a:defRPr b="0" i="0" sz="1900" u="none" cap="none" strike="noStrike">
                <a:solidFill>
                  <a:schemeClr val="lt1"/>
                </a:solidFill>
                <a:latin typeface="Calibri"/>
                <a:ea typeface="Calibri"/>
                <a:cs typeface="Calibri"/>
                <a:sym typeface="Calibri"/>
              </a:defRPr>
            </a:lvl3pPr>
            <a:lvl4pPr lvl="3" marR="0" rtl="0" algn="l">
              <a:lnSpc>
                <a:spcPct val="100000"/>
              </a:lnSpc>
              <a:spcBef>
                <a:spcPts val="0"/>
              </a:spcBef>
              <a:spcAft>
                <a:spcPts val="0"/>
              </a:spcAft>
              <a:buSzPts val="1500"/>
              <a:buNone/>
              <a:defRPr b="0" i="0" sz="1900" u="none" cap="none" strike="noStrike">
                <a:solidFill>
                  <a:schemeClr val="lt1"/>
                </a:solidFill>
                <a:latin typeface="Calibri"/>
                <a:ea typeface="Calibri"/>
                <a:cs typeface="Calibri"/>
                <a:sym typeface="Calibri"/>
              </a:defRPr>
            </a:lvl4pPr>
            <a:lvl5pPr lvl="4" marR="0" rtl="0" algn="l">
              <a:lnSpc>
                <a:spcPct val="100000"/>
              </a:lnSpc>
              <a:spcBef>
                <a:spcPts val="0"/>
              </a:spcBef>
              <a:spcAft>
                <a:spcPts val="0"/>
              </a:spcAft>
              <a:buSzPts val="1500"/>
              <a:buNone/>
              <a:defRPr b="0" i="0" sz="1900" u="none" cap="none" strike="noStrike">
                <a:solidFill>
                  <a:schemeClr val="lt1"/>
                </a:solidFill>
                <a:latin typeface="Calibri"/>
                <a:ea typeface="Calibri"/>
                <a:cs typeface="Calibri"/>
                <a:sym typeface="Calibri"/>
              </a:defRPr>
            </a:lvl5pPr>
            <a:lvl6pPr lvl="5" marR="0" rtl="0" algn="l">
              <a:lnSpc>
                <a:spcPct val="100000"/>
              </a:lnSpc>
              <a:spcBef>
                <a:spcPts val="0"/>
              </a:spcBef>
              <a:spcAft>
                <a:spcPts val="0"/>
              </a:spcAft>
              <a:buSzPts val="1500"/>
              <a:buNone/>
              <a:defRPr b="0" i="0" sz="1900" u="none" cap="none" strike="noStrike">
                <a:solidFill>
                  <a:schemeClr val="lt1"/>
                </a:solidFill>
                <a:latin typeface="Calibri"/>
                <a:ea typeface="Calibri"/>
                <a:cs typeface="Calibri"/>
                <a:sym typeface="Calibri"/>
              </a:defRPr>
            </a:lvl6pPr>
            <a:lvl7pPr lvl="6" marR="0" rtl="0" algn="l">
              <a:lnSpc>
                <a:spcPct val="100000"/>
              </a:lnSpc>
              <a:spcBef>
                <a:spcPts val="0"/>
              </a:spcBef>
              <a:spcAft>
                <a:spcPts val="0"/>
              </a:spcAft>
              <a:buSzPts val="1500"/>
              <a:buNone/>
              <a:defRPr b="0" i="0" sz="1900" u="none" cap="none" strike="noStrike">
                <a:solidFill>
                  <a:schemeClr val="lt1"/>
                </a:solidFill>
                <a:latin typeface="Calibri"/>
                <a:ea typeface="Calibri"/>
                <a:cs typeface="Calibri"/>
                <a:sym typeface="Calibri"/>
              </a:defRPr>
            </a:lvl7pPr>
            <a:lvl8pPr lvl="7" marR="0" rtl="0" algn="l">
              <a:lnSpc>
                <a:spcPct val="100000"/>
              </a:lnSpc>
              <a:spcBef>
                <a:spcPts val="0"/>
              </a:spcBef>
              <a:spcAft>
                <a:spcPts val="0"/>
              </a:spcAft>
              <a:buSzPts val="1500"/>
              <a:buNone/>
              <a:defRPr b="0" i="0" sz="1900" u="none" cap="none" strike="noStrike">
                <a:solidFill>
                  <a:schemeClr val="lt1"/>
                </a:solidFill>
                <a:latin typeface="Calibri"/>
                <a:ea typeface="Calibri"/>
                <a:cs typeface="Calibri"/>
                <a:sym typeface="Calibri"/>
              </a:defRPr>
            </a:lvl8pPr>
            <a:lvl9pPr lvl="8" marR="0" rtl="0" algn="l">
              <a:lnSpc>
                <a:spcPct val="100000"/>
              </a:lnSpc>
              <a:spcBef>
                <a:spcPts val="0"/>
              </a:spcBef>
              <a:spcAft>
                <a:spcPts val="0"/>
              </a:spcAft>
              <a:buSzPts val="1500"/>
              <a:buNone/>
              <a:defRPr b="0" i="0" sz="1900" u="none" cap="none" strike="noStrike">
                <a:solidFill>
                  <a:schemeClr val="lt1"/>
                </a:solidFill>
                <a:latin typeface="Calibri"/>
                <a:ea typeface="Calibri"/>
                <a:cs typeface="Calibri"/>
                <a:sym typeface="Calibri"/>
              </a:defRPr>
            </a:lvl9pPr>
          </a:lstStyle>
          <a:p/>
        </p:txBody>
      </p:sp>
      <p:sp>
        <p:nvSpPr>
          <p:cNvPr id="79" name="Google Shape;79;p16"/>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SzPts val="1500"/>
              <a:buNone/>
              <a:defRPr b="0" i="0" sz="12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SzPts val="1500"/>
              <a:buNone/>
              <a:defRPr b="0" i="0" sz="1900" u="none" cap="none" strike="noStrike">
                <a:solidFill>
                  <a:schemeClr val="lt1"/>
                </a:solidFill>
                <a:latin typeface="Calibri"/>
                <a:ea typeface="Calibri"/>
                <a:cs typeface="Calibri"/>
                <a:sym typeface="Calibri"/>
              </a:defRPr>
            </a:lvl2pPr>
            <a:lvl3pPr lvl="2" marR="0" rtl="0" algn="l">
              <a:lnSpc>
                <a:spcPct val="100000"/>
              </a:lnSpc>
              <a:spcBef>
                <a:spcPts val="0"/>
              </a:spcBef>
              <a:spcAft>
                <a:spcPts val="0"/>
              </a:spcAft>
              <a:buSzPts val="1500"/>
              <a:buNone/>
              <a:defRPr b="0" i="0" sz="1900" u="none" cap="none" strike="noStrike">
                <a:solidFill>
                  <a:schemeClr val="lt1"/>
                </a:solidFill>
                <a:latin typeface="Calibri"/>
                <a:ea typeface="Calibri"/>
                <a:cs typeface="Calibri"/>
                <a:sym typeface="Calibri"/>
              </a:defRPr>
            </a:lvl3pPr>
            <a:lvl4pPr lvl="3" marR="0" rtl="0" algn="l">
              <a:lnSpc>
                <a:spcPct val="100000"/>
              </a:lnSpc>
              <a:spcBef>
                <a:spcPts val="0"/>
              </a:spcBef>
              <a:spcAft>
                <a:spcPts val="0"/>
              </a:spcAft>
              <a:buSzPts val="1500"/>
              <a:buNone/>
              <a:defRPr b="0" i="0" sz="1900" u="none" cap="none" strike="noStrike">
                <a:solidFill>
                  <a:schemeClr val="lt1"/>
                </a:solidFill>
                <a:latin typeface="Calibri"/>
                <a:ea typeface="Calibri"/>
                <a:cs typeface="Calibri"/>
                <a:sym typeface="Calibri"/>
              </a:defRPr>
            </a:lvl4pPr>
            <a:lvl5pPr lvl="4" marR="0" rtl="0" algn="l">
              <a:lnSpc>
                <a:spcPct val="100000"/>
              </a:lnSpc>
              <a:spcBef>
                <a:spcPts val="0"/>
              </a:spcBef>
              <a:spcAft>
                <a:spcPts val="0"/>
              </a:spcAft>
              <a:buSzPts val="1500"/>
              <a:buNone/>
              <a:defRPr b="0" i="0" sz="1900" u="none" cap="none" strike="noStrike">
                <a:solidFill>
                  <a:schemeClr val="lt1"/>
                </a:solidFill>
                <a:latin typeface="Calibri"/>
                <a:ea typeface="Calibri"/>
                <a:cs typeface="Calibri"/>
                <a:sym typeface="Calibri"/>
              </a:defRPr>
            </a:lvl5pPr>
            <a:lvl6pPr lvl="5" marR="0" rtl="0" algn="l">
              <a:lnSpc>
                <a:spcPct val="100000"/>
              </a:lnSpc>
              <a:spcBef>
                <a:spcPts val="0"/>
              </a:spcBef>
              <a:spcAft>
                <a:spcPts val="0"/>
              </a:spcAft>
              <a:buSzPts val="1500"/>
              <a:buNone/>
              <a:defRPr b="0" i="0" sz="1900" u="none" cap="none" strike="noStrike">
                <a:solidFill>
                  <a:schemeClr val="lt1"/>
                </a:solidFill>
                <a:latin typeface="Calibri"/>
                <a:ea typeface="Calibri"/>
                <a:cs typeface="Calibri"/>
                <a:sym typeface="Calibri"/>
              </a:defRPr>
            </a:lvl6pPr>
            <a:lvl7pPr lvl="6" marR="0" rtl="0" algn="l">
              <a:lnSpc>
                <a:spcPct val="100000"/>
              </a:lnSpc>
              <a:spcBef>
                <a:spcPts val="0"/>
              </a:spcBef>
              <a:spcAft>
                <a:spcPts val="0"/>
              </a:spcAft>
              <a:buSzPts val="1500"/>
              <a:buNone/>
              <a:defRPr b="0" i="0" sz="1900" u="none" cap="none" strike="noStrike">
                <a:solidFill>
                  <a:schemeClr val="lt1"/>
                </a:solidFill>
                <a:latin typeface="Calibri"/>
                <a:ea typeface="Calibri"/>
                <a:cs typeface="Calibri"/>
                <a:sym typeface="Calibri"/>
              </a:defRPr>
            </a:lvl7pPr>
            <a:lvl8pPr lvl="7" marR="0" rtl="0" algn="l">
              <a:lnSpc>
                <a:spcPct val="100000"/>
              </a:lnSpc>
              <a:spcBef>
                <a:spcPts val="0"/>
              </a:spcBef>
              <a:spcAft>
                <a:spcPts val="0"/>
              </a:spcAft>
              <a:buSzPts val="1500"/>
              <a:buNone/>
              <a:defRPr b="0" i="0" sz="1900" u="none" cap="none" strike="noStrike">
                <a:solidFill>
                  <a:schemeClr val="lt1"/>
                </a:solidFill>
                <a:latin typeface="Calibri"/>
                <a:ea typeface="Calibri"/>
                <a:cs typeface="Calibri"/>
                <a:sym typeface="Calibri"/>
              </a:defRPr>
            </a:lvl8pPr>
            <a:lvl9pPr lvl="8" marR="0" rtl="0" algn="l">
              <a:lnSpc>
                <a:spcPct val="100000"/>
              </a:lnSpc>
              <a:spcBef>
                <a:spcPts val="0"/>
              </a:spcBef>
              <a:spcAft>
                <a:spcPts val="0"/>
              </a:spcAft>
              <a:buSzPts val="1500"/>
              <a:buNone/>
              <a:defRPr b="0" i="0" sz="1900" u="none" cap="none" strike="noStrike">
                <a:solidFill>
                  <a:schemeClr val="lt1"/>
                </a:solidFill>
                <a:latin typeface="Calibri"/>
                <a:ea typeface="Calibri"/>
                <a:cs typeface="Calibri"/>
                <a:sym typeface="Calibri"/>
              </a:defRPr>
            </a:lvl9pPr>
          </a:lstStyle>
          <a:p/>
        </p:txBody>
      </p:sp>
      <p:sp>
        <p:nvSpPr>
          <p:cNvPr id="80" name="Google Shape;80;p16"/>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
        <p:nvSpPr>
          <p:cNvPr id="81" name="Google Shape;81;p16"/>
          <p:cNvSpPr/>
          <p:nvPr/>
        </p:nvSpPr>
        <p:spPr>
          <a:xfrm>
            <a:off x="0" y="6392917"/>
            <a:ext cx="12192000" cy="465300"/>
          </a:xfrm>
          <a:prstGeom prst="rect">
            <a:avLst/>
          </a:prstGeom>
          <a:solidFill>
            <a:srgbClr val="203F7B"/>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900"/>
              <a:buFont typeface="Arial"/>
              <a:buNone/>
            </a:pPr>
            <a:r>
              <a:t/>
            </a:r>
            <a:endParaRPr b="0" i="0" sz="1900" u="none" cap="none" strike="noStrike">
              <a:solidFill>
                <a:schemeClr val="lt1"/>
              </a:solidFill>
              <a:latin typeface="Calibri"/>
              <a:ea typeface="Calibri"/>
              <a:cs typeface="Calibri"/>
              <a:sym typeface="Calibri"/>
            </a:endParaRPr>
          </a:p>
        </p:txBody>
      </p:sp>
      <p:sp>
        <p:nvSpPr>
          <p:cNvPr id="82" name="Google Shape;82;p16"/>
          <p:cNvSpPr txBox="1"/>
          <p:nvPr/>
        </p:nvSpPr>
        <p:spPr>
          <a:xfrm>
            <a:off x="9891329" y="6488536"/>
            <a:ext cx="2133600" cy="27390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500"/>
              <a:buFont typeface="Arial"/>
              <a:buNone/>
            </a:pPr>
            <a:fld id="{00000000-1234-1234-1234-123412341234}" type="slidenum">
              <a:rPr b="0" i="0" lang="en-US" sz="1500" u="none" cap="none" strike="noStrike">
                <a:solidFill>
                  <a:schemeClr val="lt1"/>
                </a:solidFill>
                <a:latin typeface="Calibri"/>
                <a:ea typeface="Calibri"/>
                <a:cs typeface="Calibri"/>
                <a:sym typeface="Calibri"/>
              </a:rPr>
              <a:t>‹#›</a:t>
            </a:fld>
            <a:endParaRPr b="0" i="0" sz="1500" u="none" cap="none" strike="noStrike">
              <a:solidFill>
                <a:schemeClr val="lt1"/>
              </a:solidFill>
              <a:latin typeface="Calibri"/>
              <a:ea typeface="Calibri"/>
              <a:cs typeface="Calibri"/>
              <a:sym typeface="Calibri"/>
            </a:endParaRPr>
          </a:p>
        </p:txBody>
      </p:sp>
      <p:pic>
        <p:nvPicPr>
          <p:cNvPr id="83" name="Google Shape;83;p16"/>
          <p:cNvPicPr preferRelativeResize="0"/>
          <p:nvPr/>
        </p:nvPicPr>
        <p:blipFill rotWithShape="1">
          <a:blip r:embed="rId2">
            <a:alphaModFix/>
          </a:blip>
          <a:srcRect b="0" l="0" r="0" t="0"/>
          <a:stretch/>
        </p:blipFill>
        <p:spPr>
          <a:xfrm>
            <a:off x="179512" y="6474519"/>
            <a:ext cx="792094" cy="28222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en object"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marR="0" algn="l">
              <a:lnSpc>
                <a:spcPct val="90000"/>
              </a:lnSpc>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p:txBody>
      </p:sp>
      <p:sp>
        <p:nvSpPr>
          <p:cNvPr id="23" name="Google Shape;23;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406400" lvl="0" marL="457200" marR="0" algn="l">
              <a:lnSpc>
                <a:spcPct val="90000"/>
              </a:lnSpc>
              <a:spcBef>
                <a:spcPts val="100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2pPr>
            <a:lvl3pPr indent="-355600" lvl="2" marL="1371600" marR="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3pPr>
            <a:lvl4pPr indent="-342900" lvl="3" marL="1828800" marR="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24" name="Google Shape;24;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algn="l">
              <a:lnSpc>
                <a:spcPct val="100000"/>
              </a:lnSpc>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25" name="Google Shape;25;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algn="ctr">
              <a:lnSpc>
                <a:spcPct val="100000"/>
              </a:lnSpc>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26" name="Google Shape;26;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
        <p:nvSpPr>
          <p:cNvPr id="27" name="Google Shape;27;p3"/>
          <p:cNvSpPr/>
          <p:nvPr/>
        </p:nvSpPr>
        <p:spPr>
          <a:xfrm>
            <a:off x="0" y="6392917"/>
            <a:ext cx="12192000" cy="465083"/>
          </a:xfrm>
          <a:prstGeom prst="rect">
            <a:avLst/>
          </a:prstGeom>
          <a:solidFill>
            <a:srgbClr val="203F7B"/>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8" name="Google Shape;28;p3"/>
          <p:cNvSpPr txBox="1"/>
          <p:nvPr/>
        </p:nvSpPr>
        <p:spPr>
          <a:xfrm>
            <a:off x="9891329" y="6488536"/>
            <a:ext cx="2133600" cy="273844"/>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en-US" sz="1400" u="none" cap="none" strike="noStrike">
                <a:solidFill>
                  <a:schemeClr val="lt1"/>
                </a:solidFill>
                <a:latin typeface="Calibri"/>
                <a:ea typeface="Calibri"/>
                <a:cs typeface="Calibri"/>
                <a:sym typeface="Calibri"/>
              </a:rPr>
              <a:t>‹#›</a:t>
            </a:fld>
            <a:endParaRPr b="0" i="0" sz="1400" u="none" cap="none" strike="noStrike">
              <a:solidFill>
                <a:schemeClr val="lt1"/>
              </a:solidFill>
              <a:latin typeface="Calibri"/>
              <a:ea typeface="Calibri"/>
              <a:cs typeface="Calibri"/>
              <a:sym typeface="Calibri"/>
            </a:endParaRPr>
          </a:p>
        </p:txBody>
      </p:sp>
      <p:pic>
        <p:nvPicPr>
          <p:cNvPr id="29" name="Google Shape;29;p3"/>
          <p:cNvPicPr preferRelativeResize="0"/>
          <p:nvPr/>
        </p:nvPicPr>
        <p:blipFill rotWithShape="1">
          <a:blip r:embed="rId2">
            <a:alphaModFix/>
          </a:blip>
          <a:srcRect b="0" l="0" r="0" t="0"/>
          <a:stretch/>
        </p:blipFill>
        <p:spPr>
          <a:xfrm>
            <a:off x="179512" y="6474519"/>
            <a:ext cx="792088" cy="282225"/>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34" name="Shape 34"/>
        <p:cNvGrpSpPr/>
        <p:nvPr/>
      </p:nvGrpSpPr>
      <p:grpSpPr>
        <a:xfrm>
          <a:off x="0" y="0"/>
          <a:ext cx="0" cy="0"/>
          <a:chOff x="0" y="0"/>
          <a:chExt cx="0" cy="0"/>
        </a:xfrm>
      </p:grpSpPr>
      <p:sp>
        <p:nvSpPr>
          <p:cNvPr id="35" name="Google Shape;35;p5"/>
          <p:cNvSpPr txBox="1"/>
          <p:nvPr>
            <p:ph type="ctrTitle"/>
          </p:nvPr>
        </p:nvSpPr>
        <p:spPr>
          <a:xfrm>
            <a:off x="415611" y="992767"/>
            <a:ext cx="11360700" cy="2736900"/>
          </a:xfrm>
          <a:prstGeom prst="rect">
            <a:avLst/>
          </a:prstGeom>
        </p:spPr>
        <p:txBody>
          <a:bodyPr anchorCtr="0" anchor="b" bIns="121900" lIns="121900" spcFirstLastPara="1" rIns="121900" wrap="square" tIns="121900">
            <a:normAutofit/>
          </a:bodyPr>
          <a:lstStyle>
            <a:lvl1pPr lvl="0" rtl="0" algn="ctr">
              <a:spcBef>
                <a:spcPts val="0"/>
              </a:spcBef>
              <a:spcAft>
                <a:spcPts val="0"/>
              </a:spcAft>
              <a:buSzPts val="6900"/>
              <a:buNone/>
              <a:defRPr sz="6900"/>
            </a:lvl1pPr>
            <a:lvl2pPr lvl="1" rtl="0" algn="ctr">
              <a:spcBef>
                <a:spcPts val="0"/>
              </a:spcBef>
              <a:spcAft>
                <a:spcPts val="0"/>
              </a:spcAft>
              <a:buSzPts val="6900"/>
              <a:buNone/>
              <a:defRPr sz="6900"/>
            </a:lvl2pPr>
            <a:lvl3pPr lvl="2" rtl="0" algn="ctr">
              <a:spcBef>
                <a:spcPts val="0"/>
              </a:spcBef>
              <a:spcAft>
                <a:spcPts val="0"/>
              </a:spcAft>
              <a:buSzPts val="6900"/>
              <a:buNone/>
              <a:defRPr sz="6900"/>
            </a:lvl3pPr>
            <a:lvl4pPr lvl="3" rtl="0" algn="ctr">
              <a:spcBef>
                <a:spcPts val="0"/>
              </a:spcBef>
              <a:spcAft>
                <a:spcPts val="0"/>
              </a:spcAft>
              <a:buSzPts val="6900"/>
              <a:buNone/>
              <a:defRPr sz="6900"/>
            </a:lvl4pPr>
            <a:lvl5pPr lvl="4" rtl="0" algn="ctr">
              <a:spcBef>
                <a:spcPts val="0"/>
              </a:spcBef>
              <a:spcAft>
                <a:spcPts val="0"/>
              </a:spcAft>
              <a:buSzPts val="6900"/>
              <a:buNone/>
              <a:defRPr sz="6900"/>
            </a:lvl5pPr>
            <a:lvl6pPr lvl="5" rtl="0" algn="ctr">
              <a:spcBef>
                <a:spcPts val="0"/>
              </a:spcBef>
              <a:spcAft>
                <a:spcPts val="0"/>
              </a:spcAft>
              <a:buSzPts val="6900"/>
              <a:buNone/>
              <a:defRPr sz="6900"/>
            </a:lvl6pPr>
            <a:lvl7pPr lvl="6" rtl="0" algn="ctr">
              <a:spcBef>
                <a:spcPts val="0"/>
              </a:spcBef>
              <a:spcAft>
                <a:spcPts val="0"/>
              </a:spcAft>
              <a:buSzPts val="6900"/>
              <a:buNone/>
              <a:defRPr sz="6900"/>
            </a:lvl7pPr>
            <a:lvl8pPr lvl="7" rtl="0" algn="ctr">
              <a:spcBef>
                <a:spcPts val="0"/>
              </a:spcBef>
              <a:spcAft>
                <a:spcPts val="0"/>
              </a:spcAft>
              <a:buSzPts val="6900"/>
              <a:buNone/>
              <a:defRPr sz="6900"/>
            </a:lvl8pPr>
            <a:lvl9pPr lvl="8" rtl="0" algn="ctr">
              <a:spcBef>
                <a:spcPts val="0"/>
              </a:spcBef>
              <a:spcAft>
                <a:spcPts val="0"/>
              </a:spcAft>
              <a:buSzPts val="6900"/>
              <a:buNone/>
              <a:defRPr sz="6900"/>
            </a:lvl9pPr>
          </a:lstStyle>
          <a:p/>
        </p:txBody>
      </p:sp>
      <p:sp>
        <p:nvSpPr>
          <p:cNvPr id="36" name="Google Shape;36;p5"/>
          <p:cNvSpPr txBox="1"/>
          <p:nvPr>
            <p:ph idx="1" type="subTitle"/>
          </p:nvPr>
        </p:nvSpPr>
        <p:spPr>
          <a:xfrm>
            <a:off x="415600" y="3778833"/>
            <a:ext cx="11360700" cy="1056900"/>
          </a:xfrm>
          <a:prstGeom prst="rect">
            <a:avLst/>
          </a:prstGeom>
        </p:spPr>
        <p:txBody>
          <a:bodyPr anchorCtr="0" anchor="t" bIns="121900" lIns="121900" spcFirstLastPara="1" rIns="121900" wrap="square" tIns="121900">
            <a:normAutofit/>
          </a:bodyPr>
          <a:lstStyle>
            <a:lvl1pPr lvl="0" rtl="0" algn="ctr">
              <a:lnSpc>
                <a:spcPct val="100000"/>
              </a:lnSpc>
              <a:spcBef>
                <a:spcPts val="0"/>
              </a:spcBef>
              <a:spcAft>
                <a:spcPts val="0"/>
              </a:spcAft>
              <a:buSzPts val="3700"/>
              <a:buNone/>
              <a:defRPr sz="3700"/>
            </a:lvl1pPr>
            <a:lvl2pPr lvl="1" rtl="0" algn="ctr">
              <a:lnSpc>
                <a:spcPct val="100000"/>
              </a:lnSpc>
              <a:spcBef>
                <a:spcPts val="0"/>
              </a:spcBef>
              <a:spcAft>
                <a:spcPts val="0"/>
              </a:spcAft>
              <a:buSzPts val="3700"/>
              <a:buNone/>
              <a:defRPr sz="3700"/>
            </a:lvl2pPr>
            <a:lvl3pPr lvl="2" rtl="0" algn="ctr">
              <a:lnSpc>
                <a:spcPct val="100000"/>
              </a:lnSpc>
              <a:spcBef>
                <a:spcPts val="0"/>
              </a:spcBef>
              <a:spcAft>
                <a:spcPts val="0"/>
              </a:spcAft>
              <a:buSzPts val="3700"/>
              <a:buNone/>
              <a:defRPr sz="3700"/>
            </a:lvl3pPr>
            <a:lvl4pPr lvl="3" rtl="0" algn="ctr">
              <a:lnSpc>
                <a:spcPct val="100000"/>
              </a:lnSpc>
              <a:spcBef>
                <a:spcPts val="0"/>
              </a:spcBef>
              <a:spcAft>
                <a:spcPts val="0"/>
              </a:spcAft>
              <a:buSzPts val="3700"/>
              <a:buNone/>
              <a:defRPr sz="3700"/>
            </a:lvl4pPr>
            <a:lvl5pPr lvl="4" rtl="0" algn="ctr">
              <a:lnSpc>
                <a:spcPct val="100000"/>
              </a:lnSpc>
              <a:spcBef>
                <a:spcPts val="0"/>
              </a:spcBef>
              <a:spcAft>
                <a:spcPts val="0"/>
              </a:spcAft>
              <a:buSzPts val="3700"/>
              <a:buNone/>
              <a:defRPr sz="3700"/>
            </a:lvl5pPr>
            <a:lvl6pPr lvl="5" rtl="0" algn="ctr">
              <a:lnSpc>
                <a:spcPct val="100000"/>
              </a:lnSpc>
              <a:spcBef>
                <a:spcPts val="0"/>
              </a:spcBef>
              <a:spcAft>
                <a:spcPts val="0"/>
              </a:spcAft>
              <a:buSzPts val="3700"/>
              <a:buNone/>
              <a:defRPr sz="3700"/>
            </a:lvl6pPr>
            <a:lvl7pPr lvl="6" rtl="0" algn="ctr">
              <a:lnSpc>
                <a:spcPct val="100000"/>
              </a:lnSpc>
              <a:spcBef>
                <a:spcPts val="0"/>
              </a:spcBef>
              <a:spcAft>
                <a:spcPts val="0"/>
              </a:spcAft>
              <a:buSzPts val="3700"/>
              <a:buNone/>
              <a:defRPr sz="3700"/>
            </a:lvl7pPr>
            <a:lvl8pPr lvl="7" rtl="0" algn="ctr">
              <a:lnSpc>
                <a:spcPct val="100000"/>
              </a:lnSpc>
              <a:spcBef>
                <a:spcPts val="0"/>
              </a:spcBef>
              <a:spcAft>
                <a:spcPts val="0"/>
              </a:spcAft>
              <a:buSzPts val="3700"/>
              <a:buNone/>
              <a:defRPr sz="3700"/>
            </a:lvl8pPr>
            <a:lvl9pPr lvl="8" rtl="0" algn="ctr">
              <a:lnSpc>
                <a:spcPct val="100000"/>
              </a:lnSpc>
              <a:spcBef>
                <a:spcPts val="0"/>
              </a:spcBef>
              <a:spcAft>
                <a:spcPts val="0"/>
              </a:spcAft>
              <a:buSzPts val="3700"/>
              <a:buNone/>
              <a:defRPr sz="3700"/>
            </a:lvl9pPr>
          </a:lstStyle>
          <a:p/>
        </p:txBody>
      </p:sp>
      <p:sp>
        <p:nvSpPr>
          <p:cNvPr id="37" name="Google Shape;37;p5"/>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8" name="Shape 38"/>
        <p:cNvGrpSpPr/>
        <p:nvPr/>
      </p:nvGrpSpPr>
      <p:grpSpPr>
        <a:xfrm>
          <a:off x="0" y="0"/>
          <a:ext cx="0" cy="0"/>
          <a:chOff x="0" y="0"/>
          <a:chExt cx="0" cy="0"/>
        </a:xfrm>
      </p:grpSpPr>
      <p:sp>
        <p:nvSpPr>
          <p:cNvPr id="39" name="Google Shape;39;p6"/>
          <p:cNvSpPr txBox="1"/>
          <p:nvPr>
            <p:ph type="title"/>
          </p:nvPr>
        </p:nvSpPr>
        <p:spPr>
          <a:xfrm>
            <a:off x="415600" y="2867800"/>
            <a:ext cx="11360700" cy="1122300"/>
          </a:xfrm>
          <a:prstGeom prst="rect">
            <a:avLst/>
          </a:prstGeom>
        </p:spPr>
        <p:txBody>
          <a:bodyPr anchorCtr="0" anchor="ctr" bIns="121900" lIns="121900" spcFirstLastPara="1" rIns="121900" wrap="square" tIns="121900">
            <a:normAutofit/>
          </a:bodyPr>
          <a:lstStyle>
            <a:lvl1pPr lvl="0" rtl="0" algn="ctr">
              <a:spcBef>
                <a:spcPts val="0"/>
              </a:spcBef>
              <a:spcAft>
                <a:spcPts val="0"/>
              </a:spcAft>
              <a:buSzPts val="4800"/>
              <a:buNone/>
              <a:defRPr sz="4800"/>
            </a:lvl1pPr>
            <a:lvl2pPr lvl="1" rtl="0" algn="ctr">
              <a:spcBef>
                <a:spcPts val="0"/>
              </a:spcBef>
              <a:spcAft>
                <a:spcPts val="0"/>
              </a:spcAft>
              <a:buSzPts val="4800"/>
              <a:buNone/>
              <a:defRPr sz="4800"/>
            </a:lvl2pPr>
            <a:lvl3pPr lvl="2" rtl="0" algn="ctr">
              <a:spcBef>
                <a:spcPts val="0"/>
              </a:spcBef>
              <a:spcAft>
                <a:spcPts val="0"/>
              </a:spcAft>
              <a:buSzPts val="4800"/>
              <a:buNone/>
              <a:defRPr sz="4800"/>
            </a:lvl3pPr>
            <a:lvl4pPr lvl="3" rtl="0" algn="ctr">
              <a:spcBef>
                <a:spcPts val="0"/>
              </a:spcBef>
              <a:spcAft>
                <a:spcPts val="0"/>
              </a:spcAft>
              <a:buSzPts val="4800"/>
              <a:buNone/>
              <a:defRPr sz="4800"/>
            </a:lvl4pPr>
            <a:lvl5pPr lvl="4" rtl="0" algn="ctr">
              <a:spcBef>
                <a:spcPts val="0"/>
              </a:spcBef>
              <a:spcAft>
                <a:spcPts val="0"/>
              </a:spcAft>
              <a:buSzPts val="4800"/>
              <a:buNone/>
              <a:defRPr sz="4800"/>
            </a:lvl5pPr>
            <a:lvl6pPr lvl="5" rtl="0" algn="ctr">
              <a:spcBef>
                <a:spcPts val="0"/>
              </a:spcBef>
              <a:spcAft>
                <a:spcPts val="0"/>
              </a:spcAft>
              <a:buSzPts val="4800"/>
              <a:buNone/>
              <a:defRPr sz="4800"/>
            </a:lvl6pPr>
            <a:lvl7pPr lvl="6" rtl="0" algn="ctr">
              <a:spcBef>
                <a:spcPts val="0"/>
              </a:spcBef>
              <a:spcAft>
                <a:spcPts val="0"/>
              </a:spcAft>
              <a:buSzPts val="4800"/>
              <a:buNone/>
              <a:defRPr sz="4800"/>
            </a:lvl7pPr>
            <a:lvl8pPr lvl="7" rtl="0" algn="ctr">
              <a:spcBef>
                <a:spcPts val="0"/>
              </a:spcBef>
              <a:spcAft>
                <a:spcPts val="0"/>
              </a:spcAft>
              <a:buSzPts val="4800"/>
              <a:buNone/>
              <a:defRPr sz="4800"/>
            </a:lvl8pPr>
            <a:lvl9pPr lvl="8" rtl="0" algn="ctr">
              <a:spcBef>
                <a:spcPts val="0"/>
              </a:spcBef>
              <a:spcAft>
                <a:spcPts val="0"/>
              </a:spcAft>
              <a:buSzPts val="4800"/>
              <a:buNone/>
              <a:defRPr sz="4800"/>
            </a:lvl9pPr>
          </a:lstStyle>
          <a:p/>
        </p:txBody>
      </p:sp>
      <p:sp>
        <p:nvSpPr>
          <p:cNvPr id="40" name="Google Shape;40;p6"/>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1" name="Shape 41"/>
        <p:cNvGrpSpPr/>
        <p:nvPr/>
      </p:nvGrpSpPr>
      <p:grpSpPr>
        <a:xfrm>
          <a:off x="0" y="0"/>
          <a:ext cx="0" cy="0"/>
          <a:chOff x="0" y="0"/>
          <a:chExt cx="0" cy="0"/>
        </a:xfrm>
      </p:grpSpPr>
      <p:sp>
        <p:nvSpPr>
          <p:cNvPr id="42" name="Google Shape;42;p7"/>
          <p:cNvSpPr txBox="1"/>
          <p:nvPr>
            <p:ph type="title"/>
          </p:nvPr>
        </p:nvSpPr>
        <p:spPr>
          <a:xfrm>
            <a:off x="415600" y="593367"/>
            <a:ext cx="11360700" cy="763500"/>
          </a:xfrm>
          <a:prstGeom prst="rect">
            <a:avLst/>
          </a:prstGeom>
        </p:spPr>
        <p:txBody>
          <a:bodyPr anchorCtr="0" anchor="t" bIns="121900" lIns="121900" spcFirstLastPara="1" rIns="121900" wrap="square" tIns="121900">
            <a:normAutofit/>
          </a:bodyPr>
          <a:lstStyle>
            <a:lvl1pPr lvl="0" rtl="0">
              <a:spcBef>
                <a:spcPts val="0"/>
              </a:spcBef>
              <a:spcAft>
                <a:spcPts val="0"/>
              </a:spcAft>
              <a:buSzPts val="3700"/>
              <a:buNone/>
              <a:defRPr/>
            </a:lvl1pPr>
            <a:lvl2pPr lvl="1" rtl="0">
              <a:spcBef>
                <a:spcPts val="0"/>
              </a:spcBef>
              <a:spcAft>
                <a:spcPts val="0"/>
              </a:spcAft>
              <a:buSzPts val="3700"/>
              <a:buNone/>
              <a:defRPr/>
            </a:lvl2pPr>
            <a:lvl3pPr lvl="2" rtl="0">
              <a:spcBef>
                <a:spcPts val="0"/>
              </a:spcBef>
              <a:spcAft>
                <a:spcPts val="0"/>
              </a:spcAft>
              <a:buSzPts val="3700"/>
              <a:buNone/>
              <a:defRPr/>
            </a:lvl3pPr>
            <a:lvl4pPr lvl="3" rtl="0">
              <a:spcBef>
                <a:spcPts val="0"/>
              </a:spcBef>
              <a:spcAft>
                <a:spcPts val="0"/>
              </a:spcAft>
              <a:buSzPts val="3700"/>
              <a:buNone/>
              <a:defRPr/>
            </a:lvl4pPr>
            <a:lvl5pPr lvl="4" rtl="0">
              <a:spcBef>
                <a:spcPts val="0"/>
              </a:spcBef>
              <a:spcAft>
                <a:spcPts val="0"/>
              </a:spcAft>
              <a:buSzPts val="3700"/>
              <a:buNone/>
              <a:defRPr/>
            </a:lvl5pPr>
            <a:lvl6pPr lvl="5" rtl="0">
              <a:spcBef>
                <a:spcPts val="0"/>
              </a:spcBef>
              <a:spcAft>
                <a:spcPts val="0"/>
              </a:spcAft>
              <a:buSzPts val="3700"/>
              <a:buNone/>
              <a:defRPr/>
            </a:lvl6pPr>
            <a:lvl7pPr lvl="6" rtl="0">
              <a:spcBef>
                <a:spcPts val="0"/>
              </a:spcBef>
              <a:spcAft>
                <a:spcPts val="0"/>
              </a:spcAft>
              <a:buSzPts val="3700"/>
              <a:buNone/>
              <a:defRPr/>
            </a:lvl7pPr>
            <a:lvl8pPr lvl="7" rtl="0">
              <a:spcBef>
                <a:spcPts val="0"/>
              </a:spcBef>
              <a:spcAft>
                <a:spcPts val="0"/>
              </a:spcAft>
              <a:buSzPts val="3700"/>
              <a:buNone/>
              <a:defRPr/>
            </a:lvl8pPr>
            <a:lvl9pPr lvl="8" rtl="0">
              <a:spcBef>
                <a:spcPts val="0"/>
              </a:spcBef>
              <a:spcAft>
                <a:spcPts val="0"/>
              </a:spcAft>
              <a:buSzPts val="3700"/>
              <a:buNone/>
              <a:defRPr/>
            </a:lvl9pPr>
          </a:lstStyle>
          <a:p/>
        </p:txBody>
      </p:sp>
      <p:sp>
        <p:nvSpPr>
          <p:cNvPr id="43" name="Google Shape;43;p7"/>
          <p:cNvSpPr txBox="1"/>
          <p:nvPr>
            <p:ph idx="1" type="body"/>
          </p:nvPr>
        </p:nvSpPr>
        <p:spPr>
          <a:xfrm>
            <a:off x="415600" y="1536633"/>
            <a:ext cx="11360700" cy="4555200"/>
          </a:xfrm>
          <a:prstGeom prst="rect">
            <a:avLst/>
          </a:prstGeom>
        </p:spPr>
        <p:txBody>
          <a:bodyPr anchorCtr="0" anchor="t" bIns="121900" lIns="121900" spcFirstLastPara="1" rIns="121900" wrap="square" tIns="121900">
            <a:normAutofit/>
          </a:bodyPr>
          <a:lstStyle>
            <a:lvl1pPr indent="-381000" lvl="0" marL="457200" rtl="0">
              <a:spcBef>
                <a:spcPts val="0"/>
              </a:spcBef>
              <a:spcAft>
                <a:spcPts val="0"/>
              </a:spcAft>
              <a:buSzPts val="2400"/>
              <a:buChar char="●"/>
              <a:defRPr/>
            </a:lvl1pPr>
            <a:lvl2pPr indent="-349250" lvl="1" marL="914400" rtl="0">
              <a:spcBef>
                <a:spcPts val="0"/>
              </a:spcBef>
              <a:spcAft>
                <a:spcPts val="0"/>
              </a:spcAft>
              <a:buSzPts val="1900"/>
              <a:buChar char="○"/>
              <a:defRPr/>
            </a:lvl2pPr>
            <a:lvl3pPr indent="-349250" lvl="2" marL="1371600" rtl="0">
              <a:spcBef>
                <a:spcPts val="0"/>
              </a:spcBef>
              <a:spcAft>
                <a:spcPts val="0"/>
              </a:spcAft>
              <a:buSzPts val="1900"/>
              <a:buChar char="■"/>
              <a:defRPr/>
            </a:lvl3pPr>
            <a:lvl4pPr indent="-349250" lvl="3" marL="1828800" rtl="0">
              <a:spcBef>
                <a:spcPts val="0"/>
              </a:spcBef>
              <a:spcAft>
                <a:spcPts val="0"/>
              </a:spcAft>
              <a:buSzPts val="1900"/>
              <a:buChar char="●"/>
              <a:defRPr/>
            </a:lvl4pPr>
            <a:lvl5pPr indent="-349250" lvl="4" marL="2286000" rtl="0">
              <a:spcBef>
                <a:spcPts val="0"/>
              </a:spcBef>
              <a:spcAft>
                <a:spcPts val="0"/>
              </a:spcAft>
              <a:buSzPts val="1900"/>
              <a:buChar char="○"/>
              <a:defRPr/>
            </a:lvl5pPr>
            <a:lvl6pPr indent="-349250" lvl="5" marL="2743200" rtl="0">
              <a:spcBef>
                <a:spcPts val="0"/>
              </a:spcBef>
              <a:spcAft>
                <a:spcPts val="0"/>
              </a:spcAft>
              <a:buSzPts val="1900"/>
              <a:buChar char="■"/>
              <a:defRPr/>
            </a:lvl6pPr>
            <a:lvl7pPr indent="-349250" lvl="6" marL="3200400" rtl="0">
              <a:spcBef>
                <a:spcPts val="0"/>
              </a:spcBef>
              <a:spcAft>
                <a:spcPts val="0"/>
              </a:spcAft>
              <a:buSzPts val="1900"/>
              <a:buChar char="●"/>
              <a:defRPr/>
            </a:lvl7pPr>
            <a:lvl8pPr indent="-349250" lvl="7" marL="3657600" rtl="0">
              <a:spcBef>
                <a:spcPts val="0"/>
              </a:spcBef>
              <a:spcAft>
                <a:spcPts val="0"/>
              </a:spcAft>
              <a:buSzPts val="1900"/>
              <a:buChar char="○"/>
              <a:defRPr/>
            </a:lvl8pPr>
            <a:lvl9pPr indent="-349250" lvl="8" marL="4114800" rtl="0">
              <a:spcBef>
                <a:spcPts val="0"/>
              </a:spcBef>
              <a:spcAft>
                <a:spcPts val="0"/>
              </a:spcAft>
              <a:buSzPts val="1900"/>
              <a:buChar char="■"/>
              <a:defRPr/>
            </a:lvl9pPr>
          </a:lstStyle>
          <a:p/>
        </p:txBody>
      </p:sp>
      <p:sp>
        <p:nvSpPr>
          <p:cNvPr id="44" name="Google Shape;44;p7"/>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5" name="Shape 45"/>
        <p:cNvGrpSpPr/>
        <p:nvPr/>
      </p:nvGrpSpPr>
      <p:grpSpPr>
        <a:xfrm>
          <a:off x="0" y="0"/>
          <a:ext cx="0" cy="0"/>
          <a:chOff x="0" y="0"/>
          <a:chExt cx="0" cy="0"/>
        </a:xfrm>
      </p:grpSpPr>
      <p:sp>
        <p:nvSpPr>
          <p:cNvPr id="46" name="Google Shape;46;p8"/>
          <p:cNvSpPr txBox="1"/>
          <p:nvPr>
            <p:ph type="title"/>
          </p:nvPr>
        </p:nvSpPr>
        <p:spPr>
          <a:xfrm>
            <a:off x="415600" y="593367"/>
            <a:ext cx="11360700" cy="763500"/>
          </a:xfrm>
          <a:prstGeom prst="rect">
            <a:avLst/>
          </a:prstGeom>
        </p:spPr>
        <p:txBody>
          <a:bodyPr anchorCtr="0" anchor="t" bIns="121900" lIns="121900" spcFirstLastPara="1" rIns="121900" wrap="square" tIns="121900">
            <a:normAutofit/>
          </a:bodyPr>
          <a:lstStyle>
            <a:lvl1pPr lvl="0" rtl="0">
              <a:spcBef>
                <a:spcPts val="0"/>
              </a:spcBef>
              <a:spcAft>
                <a:spcPts val="0"/>
              </a:spcAft>
              <a:buSzPts val="3700"/>
              <a:buNone/>
              <a:defRPr/>
            </a:lvl1pPr>
            <a:lvl2pPr lvl="1" rtl="0">
              <a:spcBef>
                <a:spcPts val="0"/>
              </a:spcBef>
              <a:spcAft>
                <a:spcPts val="0"/>
              </a:spcAft>
              <a:buSzPts val="3700"/>
              <a:buNone/>
              <a:defRPr/>
            </a:lvl2pPr>
            <a:lvl3pPr lvl="2" rtl="0">
              <a:spcBef>
                <a:spcPts val="0"/>
              </a:spcBef>
              <a:spcAft>
                <a:spcPts val="0"/>
              </a:spcAft>
              <a:buSzPts val="3700"/>
              <a:buNone/>
              <a:defRPr/>
            </a:lvl3pPr>
            <a:lvl4pPr lvl="3" rtl="0">
              <a:spcBef>
                <a:spcPts val="0"/>
              </a:spcBef>
              <a:spcAft>
                <a:spcPts val="0"/>
              </a:spcAft>
              <a:buSzPts val="3700"/>
              <a:buNone/>
              <a:defRPr/>
            </a:lvl4pPr>
            <a:lvl5pPr lvl="4" rtl="0">
              <a:spcBef>
                <a:spcPts val="0"/>
              </a:spcBef>
              <a:spcAft>
                <a:spcPts val="0"/>
              </a:spcAft>
              <a:buSzPts val="3700"/>
              <a:buNone/>
              <a:defRPr/>
            </a:lvl5pPr>
            <a:lvl6pPr lvl="5" rtl="0">
              <a:spcBef>
                <a:spcPts val="0"/>
              </a:spcBef>
              <a:spcAft>
                <a:spcPts val="0"/>
              </a:spcAft>
              <a:buSzPts val="3700"/>
              <a:buNone/>
              <a:defRPr/>
            </a:lvl6pPr>
            <a:lvl7pPr lvl="6" rtl="0">
              <a:spcBef>
                <a:spcPts val="0"/>
              </a:spcBef>
              <a:spcAft>
                <a:spcPts val="0"/>
              </a:spcAft>
              <a:buSzPts val="3700"/>
              <a:buNone/>
              <a:defRPr/>
            </a:lvl7pPr>
            <a:lvl8pPr lvl="7" rtl="0">
              <a:spcBef>
                <a:spcPts val="0"/>
              </a:spcBef>
              <a:spcAft>
                <a:spcPts val="0"/>
              </a:spcAft>
              <a:buSzPts val="3700"/>
              <a:buNone/>
              <a:defRPr/>
            </a:lvl8pPr>
            <a:lvl9pPr lvl="8" rtl="0">
              <a:spcBef>
                <a:spcPts val="0"/>
              </a:spcBef>
              <a:spcAft>
                <a:spcPts val="0"/>
              </a:spcAft>
              <a:buSzPts val="3700"/>
              <a:buNone/>
              <a:defRPr/>
            </a:lvl9pPr>
          </a:lstStyle>
          <a:p/>
        </p:txBody>
      </p:sp>
      <p:sp>
        <p:nvSpPr>
          <p:cNvPr id="47" name="Google Shape;47;p8"/>
          <p:cNvSpPr txBox="1"/>
          <p:nvPr>
            <p:ph idx="1" type="body"/>
          </p:nvPr>
        </p:nvSpPr>
        <p:spPr>
          <a:xfrm>
            <a:off x="415600" y="1536633"/>
            <a:ext cx="5333100" cy="4555200"/>
          </a:xfrm>
          <a:prstGeom prst="rect">
            <a:avLst/>
          </a:prstGeom>
        </p:spPr>
        <p:txBody>
          <a:bodyPr anchorCtr="0" anchor="t" bIns="121900" lIns="121900" spcFirstLastPara="1" rIns="121900" wrap="square" tIns="121900">
            <a:normAutofit/>
          </a:bodyPr>
          <a:lstStyle>
            <a:lvl1pPr indent="-349250" lvl="0" marL="457200" rtl="0">
              <a:spcBef>
                <a:spcPts val="0"/>
              </a:spcBef>
              <a:spcAft>
                <a:spcPts val="0"/>
              </a:spcAft>
              <a:buSzPts val="1900"/>
              <a:buChar char="●"/>
              <a:defRPr sz="1900"/>
            </a:lvl1pPr>
            <a:lvl2pPr indent="-330200" lvl="1" marL="914400" rtl="0">
              <a:spcBef>
                <a:spcPts val="0"/>
              </a:spcBef>
              <a:spcAft>
                <a:spcPts val="0"/>
              </a:spcAft>
              <a:buSzPts val="1600"/>
              <a:buChar char="○"/>
              <a:defRPr sz="1600"/>
            </a:lvl2pPr>
            <a:lvl3pPr indent="-330200" lvl="2" marL="1371600" rtl="0">
              <a:spcBef>
                <a:spcPts val="0"/>
              </a:spcBef>
              <a:spcAft>
                <a:spcPts val="0"/>
              </a:spcAft>
              <a:buSzPts val="1600"/>
              <a:buChar char="■"/>
              <a:defRPr sz="1600"/>
            </a:lvl3pPr>
            <a:lvl4pPr indent="-330200" lvl="3" marL="1828800" rtl="0">
              <a:spcBef>
                <a:spcPts val="0"/>
              </a:spcBef>
              <a:spcAft>
                <a:spcPts val="0"/>
              </a:spcAft>
              <a:buSzPts val="1600"/>
              <a:buChar char="●"/>
              <a:defRPr sz="1600"/>
            </a:lvl4pPr>
            <a:lvl5pPr indent="-330200" lvl="4" marL="2286000" rtl="0">
              <a:spcBef>
                <a:spcPts val="0"/>
              </a:spcBef>
              <a:spcAft>
                <a:spcPts val="0"/>
              </a:spcAft>
              <a:buSzPts val="1600"/>
              <a:buChar char="○"/>
              <a:defRPr sz="1600"/>
            </a:lvl5pPr>
            <a:lvl6pPr indent="-330200" lvl="5" marL="2743200" rtl="0">
              <a:spcBef>
                <a:spcPts val="0"/>
              </a:spcBef>
              <a:spcAft>
                <a:spcPts val="0"/>
              </a:spcAft>
              <a:buSzPts val="1600"/>
              <a:buChar char="■"/>
              <a:defRPr sz="1600"/>
            </a:lvl6pPr>
            <a:lvl7pPr indent="-330200" lvl="6" marL="3200400" rtl="0">
              <a:spcBef>
                <a:spcPts val="0"/>
              </a:spcBef>
              <a:spcAft>
                <a:spcPts val="0"/>
              </a:spcAft>
              <a:buSzPts val="1600"/>
              <a:buChar char="●"/>
              <a:defRPr sz="1600"/>
            </a:lvl7pPr>
            <a:lvl8pPr indent="-330200" lvl="7" marL="3657600" rtl="0">
              <a:spcBef>
                <a:spcPts val="0"/>
              </a:spcBef>
              <a:spcAft>
                <a:spcPts val="0"/>
              </a:spcAft>
              <a:buSzPts val="1600"/>
              <a:buChar char="○"/>
              <a:defRPr sz="1600"/>
            </a:lvl8pPr>
            <a:lvl9pPr indent="-330200" lvl="8" marL="4114800" rtl="0">
              <a:spcBef>
                <a:spcPts val="0"/>
              </a:spcBef>
              <a:spcAft>
                <a:spcPts val="0"/>
              </a:spcAft>
              <a:buSzPts val="1600"/>
              <a:buChar char="■"/>
              <a:defRPr sz="1600"/>
            </a:lvl9pPr>
          </a:lstStyle>
          <a:p/>
        </p:txBody>
      </p:sp>
      <p:sp>
        <p:nvSpPr>
          <p:cNvPr id="48" name="Google Shape;48;p8"/>
          <p:cNvSpPr txBox="1"/>
          <p:nvPr>
            <p:ph idx="2" type="body"/>
          </p:nvPr>
        </p:nvSpPr>
        <p:spPr>
          <a:xfrm>
            <a:off x="6443200" y="1536633"/>
            <a:ext cx="5333100" cy="4555200"/>
          </a:xfrm>
          <a:prstGeom prst="rect">
            <a:avLst/>
          </a:prstGeom>
        </p:spPr>
        <p:txBody>
          <a:bodyPr anchorCtr="0" anchor="t" bIns="121900" lIns="121900" spcFirstLastPara="1" rIns="121900" wrap="square" tIns="121900">
            <a:normAutofit/>
          </a:bodyPr>
          <a:lstStyle>
            <a:lvl1pPr indent="-349250" lvl="0" marL="457200" rtl="0">
              <a:spcBef>
                <a:spcPts val="0"/>
              </a:spcBef>
              <a:spcAft>
                <a:spcPts val="0"/>
              </a:spcAft>
              <a:buSzPts val="1900"/>
              <a:buChar char="●"/>
              <a:defRPr sz="1900"/>
            </a:lvl1pPr>
            <a:lvl2pPr indent="-330200" lvl="1" marL="914400" rtl="0">
              <a:spcBef>
                <a:spcPts val="0"/>
              </a:spcBef>
              <a:spcAft>
                <a:spcPts val="0"/>
              </a:spcAft>
              <a:buSzPts val="1600"/>
              <a:buChar char="○"/>
              <a:defRPr sz="1600"/>
            </a:lvl2pPr>
            <a:lvl3pPr indent="-330200" lvl="2" marL="1371600" rtl="0">
              <a:spcBef>
                <a:spcPts val="0"/>
              </a:spcBef>
              <a:spcAft>
                <a:spcPts val="0"/>
              </a:spcAft>
              <a:buSzPts val="1600"/>
              <a:buChar char="■"/>
              <a:defRPr sz="1600"/>
            </a:lvl3pPr>
            <a:lvl4pPr indent="-330200" lvl="3" marL="1828800" rtl="0">
              <a:spcBef>
                <a:spcPts val="0"/>
              </a:spcBef>
              <a:spcAft>
                <a:spcPts val="0"/>
              </a:spcAft>
              <a:buSzPts val="1600"/>
              <a:buChar char="●"/>
              <a:defRPr sz="1600"/>
            </a:lvl4pPr>
            <a:lvl5pPr indent="-330200" lvl="4" marL="2286000" rtl="0">
              <a:spcBef>
                <a:spcPts val="0"/>
              </a:spcBef>
              <a:spcAft>
                <a:spcPts val="0"/>
              </a:spcAft>
              <a:buSzPts val="1600"/>
              <a:buChar char="○"/>
              <a:defRPr sz="1600"/>
            </a:lvl5pPr>
            <a:lvl6pPr indent="-330200" lvl="5" marL="2743200" rtl="0">
              <a:spcBef>
                <a:spcPts val="0"/>
              </a:spcBef>
              <a:spcAft>
                <a:spcPts val="0"/>
              </a:spcAft>
              <a:buSzPts val="1600"/>
              <a:buChar char="■"/>
              <a:defRPr sz="1600"/>
            </a:lvl6pPr>
            <a:lvl7pPr indent="-330200" lvl="6" marL="3200400" rtl="0">
              <a:spcBef>
                <a:spcPts val="0"/>
              </a:spcBef>
              <a:spcAft>
                <a:spcPts val="0"/>
              </a:spcAft>
              <a:buSzPts val="1600"/>
              <a:buChar char="●"/>
              <a:defRPr sz="1600"/>
            </a:lvl7pPr>
            <a:lvl8pPr indent="-330200" lvl="7" marL="3657600" rtl="0">
              <a:spcBef>
                <a:spcPts val="0"/>
              </a:spcBef>
              <a:spcAft>
                <a:spcPts val="0"/>
              </a:spcAft>
              <a:buSzPts val="1600"/>
              <a:buChar char="○"/>
              <a:defRPr sz="1600"/>
            </a:lvl8pPr>
            <a:lvl9pPr indent="-330200" lvl="8" marL="4114800" rtl="0">
              <a:spcBef>
                <a:spcPts val="0"/>
              </a:spcBef>
              <a:spcAft>
                <a:spcPts val="0"/>
              </a:spcAft>
              <a:buSzPts val="1600"/>
              <a:buChar char="■"/>
              <a:defRPr sz="1600"/>
            </a:lvl9pPr>
          </a:lstStyle>
          <a:p/>
        </p:txBody>
      </p:sp>
      <p:sp>
        <p:nvSpPr>
          <p:cNvPr id="49" name="Google Shape;49;p8"/>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0" name="Shape 50"/>
        <p:cNvGrpSpPr/>
        <p:nvPr/>
      </p:nvGrpSpPr>
      <p:grpSpPr>
        <a:xfrm>
          <a:off x="0" y="0"/>
          <a:ext cx="0" cy="0"/>
          <a:chOff x="0" y="0"/>
          <a:chExt cx="0" cy="0"/>
        </a:xfrm>
      </p:grpSpPr>
      <p:sp>
        <p:nvSpPr>
          <p:cNvPr id="51" name="Google Shape;51;p9"/>
          <p:cNvSpPr txBox="1"/>
          <p:nvPr>
            <p:ph type="title"/>
          </p:nvPr>
        </p:nvSpPr>
        <p:spPr>
          <a:xfrm>
            <a:off x="415600" y="593367"/>
            <a:ext cx="11360700" cy="763500"/>
          </a:xfrm>
          <a:prstGeom prst="rect">
            <a:avLst/>
          </a:prstGeom>
        </p:spPr>
        <p:txBody>
          <a:bodyPr anchorCtr="0" anchor="t" bIns="121900" lIns="121900" spcFirstLastPara="1" rIns="121900" wrap="square" tIns="121900">
            <a:normAutofit/>
          </a:bodyPr>
          <a:lstStyle>
            <a:lvl1pPr lvl="0" rtl="0">
              <a:spcBef>
                <a:spcPts val="0"/>
              </a:spcBef>
              <a:spcAft>
                <a:spcPts val="0"/>
              </a:spcAft>
              <a:buSzPts val="3700"/>
              <a:buNone/>
              <a:defRPr/>
            </a:lvl1pPr>
            <a:lvl2pPr lvl="1" rtl="0">
              <a:spcBef>
                <a:spcPts val="0"/>
              </a:spcBef>
              <a:spcAft>
                <a:spcPts val="0"/>
              </a:spcAft>
              <a:buSzPts val="3700"/>
              <a:buNone/>
              <a:defRPr/>
            </a:lvl2pPr>
            <a:lvl3pPr lvl="2" rtl="0">
              <a:spcBef>
                <a:spcPts val="0"/>
              </a:spcBef>
              <a:spcAft>
                <a:spcPts val="0"/>
              </a:spcAft>
              <a:buSzPts val="3700"/>
              <a:buNone/>
              <a:defRPr/>
            </a:lvl3pPr>
            <a:lvl4pPr lvl="3" rtl="0">
              <a:spcBef>
                <a:spcPts val="0"/>
              </a:spcBef>
              <a:spcAft>
                <a:spcPts val="0"/>
              </a:spcAft>
              <a:buSzPts val="3700"/>
              <a:buNone/>
              <a:defRPr/>
            </a:lvl4pPr>
            <a:lvl5pPr lvl="4" rtl="0">
              <a:spcBef>
                <a:spcPts val="0"/>
              </a:spcBef>
              <a:spcAft>
                <a:spcPts val="0"/>
              </a:spcAft>
              <a:buSzPts val="3700"/>
              <a:buNone/>
              <a:defRPr/>
            </a:lvl5pPr>
            <a:lvl6pPr lvl="5" rtl="0">
              <a:spcBef>
                <a:spcPts val="0"/>
              </a:spcBef>
              <a:spcAft>
                <a:spcPts val="0"/>
              </a:spcAft>
              <a:buSzPts val="3700"/>
              <a:buNone/>
              <a:defRPr/>
            </a:lvl6pPr>
            <a:lvl7pPr lvl="6" rtl="0">
              <a:spcBef>
                <a:spcPts val="0"/>
              </a:spcBef>
              <a:spcAft>
                <a:spcPts val="0"/>
              </a:spcAft>
              <a:buSzPts val="3700"/>
              <a:buNone/>
              <a:defRPr/>
            </a:lvl7pPr>
            <a:lvl8pPr lvl="7" rtl="0">
              <a:spcBef>
                <a:spcPts val="0"/>
              </a:spcBef>
              <a:spcAft>
                <a:spcPts val="0"/>
              </a:spcAft>
              <a:buSzPts val="3700"/>
              <a:buNone/>
              <a:defRPr/>
            </a:lvl8pPr>
            <a:lvl9pPr lvl="8" rtl="0">
              <a:spcBef>
                <a:spcPts val="0"/>
              </a:spcBef>
              <a:spcAft>
                <a:spcPts val="0"/>
              </a:spcAft>
              <a:buSzPts val="3700"/>
              <a:buNone/>
              <a:defRPr/>
            </a:lvl9pPr>
          </a:lstStyle>
          <a:p/>
        </p:txBody>
      </p:sp>
      <p:sp>
        <p:nvSpPr>
          <p:cNvPr id="52" name="Google Shape;52;p9"/>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53" name="Shape 53"/>
        <p:cNvGrpSpPr/>
        <p:nvPr/>
      </p:nvGrpSpPr>
      <p:grpSpPr>
        <a:xfrm>
          <a:off x="0" y="0"/>
          <a:ext cx="0" cy="0"/>
          <a:chOff x="0" y="0"/>
          <a:chExt cx="0" cy="0"/>
        </a:xfrm>
      </p:grpSpPr>
      <p:sp>
        <p:nvSpPr>
          <p:cNvPr id="54" name="Google Shape;54;p10"/>
          <p:cNvSpPr txBox="1"/>
          <p:nvPr>
            <p:ph type="title"/>
          </p:nvPr>
        </p:nvSpPr>
        <p:spPr>
          <a:xfrm>
            <a:off x="415600" y="740800"/>
            <a:ext cx="3744000" cy="1007700"/>
          </a:xfrm>
          <a:prstGeom prst="rect">
            <a:avLst/>
          </a:prstGeom>
        </p:spPr>
        <p:txBody>
          <a:bodyPr anchorCtr="0" anchor="b" bIns="121900" lIns="121900" spcFirstLastPara="1" rIns="121900" wrap="square" tIns="121900">
            <a:normAutofit/>
          </a:bodyPr>
          <a:lstStyle>
            <a:lvl1pPr lvl="0" rtl="0">
              <a:spcBef>
                <a:spcPts val="0"/>
              </a:spcBef>
              <a:spcAft>
                <a:spcPts val="0"/>
              </a:spcAft>
              <a:buSzPts val="3200"/>
              <a:buNone/>
              <a:defRPr sz="3200"/>
            </a:lvl1pPr>
            <a:lvl2pPr lvl="1" rtl="0">
              <a:spcBef>
                <a:spcPts val="0"/>
              </a:spcBef>
              <a:spcAft>
                <a:spcPts val="0"/>
              </a:spcAft>
              <a:buSzPts val="3200"/>
              <a:buNone/>
              <a:defRPr sz="3200"/>
            </a:lvl2pPr>
            <a:lvl3pPr lvl="2" rtl="0">
              <a:spcBef>
                <a:spcPts val="0"/>
              </a:spcBef>
              <a:spcAft>
                <a:spcPts val="0"/>
              </a:spcAft>
              <a:buSzPts val="3200"/>
              <a:buNone/>
              <a:defRPr sz="3200"/>
            </a:lvl3pPr>
            <a:lvl4pPr lvl="3" rtl="0">
              <a:spcBef>
                <a:spcPts val="0"/>
              </a:spcBef>
              <a:spcAft>
                <a:spcPts val="0"/>
              </a:spcAft>
              <a:buSzPts val="3200"/>
              <a:buNone/>
              <a:defRPr sz="3200"/>
            </a:lvl4pPr>
            <a:lvl5pPr lvl="4" rtl="0">
              <a:spcBef>
                <a:spcPts val="0"/>
              </a:spcBef>
              <a:spcAft>
                <a:spcPts val="0"/>
              </a:spcAft>
              <a:buSzPts val="3200"/>
              <a:buNone/>
              <a:defRPr sz="3200"/>
            </a:lvl5pPr>
            <a:lvl6pPr lvl="5" rtl="0">
              <a:spcBef>
                <a:spcPts val="0"/>
              </a:spcBef>
              <a:spcAft>
                <a:spcPts val="0"/>
              </a:spcAft>
              <a:buSzPts val="3200"/>
              <a:buNone/>
              <a:defRPr sz="3200"/>
            </a:lvl6pPr>
            <a:lvl7pPr lvl="6" rtl="0">
              <a:spcBef>
                <a:spcPts val="0"/>
              </a:spcBef>
              <a:spcAft>
                <a:spcPts val="0"/>
              </a:spcAft>
              <a:buSzPts val="3200"/>
              <a:buNone/>
              <a:defRPr sz="3200"/>
            </a:lvl7pPr>
            <a:lvl8pPr lvl="7" rtl="0">
              <a:spcBef>
                <a:spcPts val="0"/>
              </a:spcBef>
              <a:spcAft>
                <a:spcPts val="0"/>
              </a:spcAft>
              <a:buSzPts val="3200"/>
              <a:buNone/>
              <a:defRPr sz="3200"/>
            </a:lvl8pPr>
            <a:lvl9pPr lvl="8" rtl="0">
              <a:spcBef>
                <a:spcPts val="0"/>
              </a:spcBef>
              <a:spcAft>
                <a:spcPts val="0"/>
              </a:spcAft>
              <a:buSzPts val="3200"/>
              <a:buNone/>
              <a:defRPr sz="3200"/>
            </a:lvl9pPr>
          </a:lstStyle>
          <a:p/>
        </p:txBody>
      </p:sp>
      <p:sp>
        <p:nvSpPr>
          <p:cNvPr id="55" name="Google Shape;55;p10"/>
          <p:cNvSpPr txBox="1"/>
          <p:nvPr>
            <p:ph idx="1" type="body"/>
          </p:nvPr>
        </p:nvSpPr>
        <p:spPr>
          <a:xfrm>
            <a:off x="415600" y="1852800"/>
            <a:ext cx="3744000" cy="4239300"/>
          </a:xfrm>
          <a:prstGeom prst="rect">
            <a:avLst/>
          </a:prstGeom>
        </p:spPr>
        <p:txBody>
          <a:bodyPr anchorCtr="0" anchor="t" bIns="121900" lIns="121900" spcFirstLastPara="1" rIns="121900" wrap="square" tIns="121900">
            <a:normAutofit/>
          </a:bodyPr>
          <a:lstStyle>
            <a:lvl1pPr indent="-330200" lvl="0" marL="457200" rtl="0">
              <a:spcBef>
                <a:spcPts val="0"/>
              </a:spcBef>
              <a:spcAft>
                <a:spcPts val="0"/>
              </a:spcAft>
              <a:buSzPts val="1600"/>
              <a:buChar char="●"/>
              <a:defRPr sz="1600"/>
            </a:lvl1pPr>
            <a:lvl2pPr indent="-330200" lvl="1" marL="914400" rtl="0">
              <a:spcBef>
                <a:spcPts val="0"/>
              </a:spcBef>
              <a:spcAft>
                <a:spcPts val="0"/>
              </a:spcAft>
              <a:buSzPts val="1600"/>
              <a:buChar char="○"/>
              <a:defRPr sz="1600"/>
            </a:lvl2pPr>
            <a:lvl3pPr indent="-330200" lvl="2" marL="1371600" rtl="0">
              <a:spcBef>
                <a:spcPts val="0"/>
              </a:spcBef>
              <a:spcAft>
                <a:spcPts val="0"/>
              </a:spcAft>
              <a:buSzPts val="1600"/>
              <a:buChar char="■"/>
              <a:defRPr sz="1600"/>
            </a:lvl3pPr>
            <a:lvl4pPr indent="-330200" lvl="3" marL="1828800" rtl="0">
              <a:spcBef>
                <a:spcPts val="0"/>
              </a:spcBef>
              <a:spcAft>
                <a:spcPts val="0"/>
              </a:spcAft>
              <a:buSzPts val="1600"/>
              <a:buChar char="●"/>
              <a:defRPr sz="1600"/>
            </a:lvl4pPr>
            <a:lvl5pPr indent="-330200" lvl="4" marL="2286000" rtl="0">
              <a:spcBef>
                <a:spcPts val="0"/>
              </a:spcBef>
              <a:spcAft>
                <a:spcPts val="0"/>
              </a:spcAft>
              <a:buSzPts val="1600"/>
              <a:buChar char="○"/>
              <a:defRPr sz="1600"/>
            </a:lvl5pPr>
            <a:lvl6pPr indent="-330200" lvl="5" marL="2743200" rtl="0">
              <a:spcBef>
                <a:spcPts val="0"/>
              </a:spcBef>
              <a:spcAft>
                <a:spcPts val="0"/>
              </a:spcAft>
              <a:buSzPts val="1600"/>
              <a:buChar char="■"/>
              <a:defRPr sz="1600"/>
            </a:lvl6pPr>
            <a:lvl7pPr indent="-330200" lvl="6" marL="3200400" rtl="0">
              <a:spcBef>
                <a:spcPts val="0"/>
              </a:spcBef>
              <a:spcAft>
                <a:spcPts val="0"/>
              </a:spcAft>
              <a:buSzPts val="1600"/>
              <a:buChar char="●"/>
              <a:defRPr sz="1600"/>
            </a:lvl7pPr>
            <a:lvl8pPr indent="-330200" lvl="7" marL="3657600" rtl="0">
              <a:spcBef>
                <a:spcPts val="0"/>
              </a:spcBef>
              <a:spcAft>
                <a:spcPts val="0"/>
              </a:spcAft>
              <a:buSzPts val="1600"/>
              <a:buChar char="○"/>
              <a:defRPr sz="1600"/>
            </a:lvl8pPr>
            <a:lvl9pPr indent="-330200" lvl="8" marL="4114800" rtl="0">
              <a:spcBef>
                <a:spcPts val="0"/>
              </a:spcBef>
              <a:spcAft>
                <a:spcPts val="0"/>
              </a:spcAft>
              <a:buSzPts val="1600"/>
              <a:buChar char="■"/>
              <a:defRPr sz="1600"/>
            </a:lvl9pPr>
          </a:lstStyle>
          <a:p/>
        </p:txBody>
      </p:sp>
      <p:sp>
        <p:nvSpPr>
          <p:cNvPr id="56" name="Google Shape;56;p10"/>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57" name="Shape 57"/>
        <p:cNvGrpSpPr/>
        <p:nvPr/>
      </p:nvGrpSpPr>
      <p:grpSpPr>
        <a:xfrm>
          <a:off x="0" y="0"/>
          <a:ext cx="0" cy="0"/>
          <a:chOff x="0" y="0"/>
          <a:chExt cx="0" cy="0"/>
        </a:xfrm>
      </p:grpSpPr>
      <p:sp>
        <p:nvSpPr>
          <p:cNvPr id="58" name="Google Shape;58;p11"/>
          <p:cNvSpPr txBox="1"/>
          <p:nvPr>
            <p:ph type="title"/>
          </p:nvPr>
        </p:nvSpPr>
        <p:spPr>
          <a:xfrm>
            <a:off x="653667" y="600200"/>
            <a:ext cx="8490300" cy="5454300"/>
          </a:xfrm>
          <a:prstGeom prst="rect">
            <a:avLst/>
          </a:prstGeom>
        </p:spPr>
        <p:txBody>
          <a:bodyPr anchorCtr="0" anchor="ctr" bIns="121900" lIns="121900" spcFirstLastPara="1" rIns="121900" wrap="square" tIns="121900">
            <a:normAutofit/>
          </a:bodyPr>
          <a:lstStyle>
            <a:lvl1pPr lvl="0" rtl="0">
              <a:spcBef>
                <a:spcPts val="0"/>
              </a:spcBef>
              <a:spcAft>
                <a:spcPts val="0"/>
              </a:spcAft>
              <a:buSzPts val="6400"/>
              <a:buNone/>
              <a:defRPr sz="6400"/>
            </a:lvl1pPr>
            <a:lvl2pPr lvl="1" rtl="0">
              <a:spcBef>
                <a:spcPts val="0"/>
              </a:spcBef>
              <a:spcAft>
                <a:spcPts val="0"/>
              </a:spcAft>
              <a:buSzPts val="6400"/>
              <a:buNone/>
              <a:defRPr sz="6400"/>
            </a:lvl2pPr>
            <a:lvl3pPr lvl="2" rtl="0">
              <a:spcBef>
                <a:spcPts val="0"/>
              </a:spcBef>
              <a:spcAft>
                <a:spcPts val="0"/>
              </a:spcAft>
              <a:buSzPts val="6400"/>
              <a:buNone/>
              <a:defRPr sz="6400"/>
            </a:lvl3pPr>
            <a:lvl4pPr lvl="3" rtl="0">
              <a:spcBef>
                <a:spcPts val="0"/>
              </a:spcBef>
              <a:spcAft>
                <a:spcPts val="0"/>
              </a:spcAft>
              <a:buSzPts val="6400"/>
              <a:buNone/>
              <a:defRPr sz="6400"/>
            </a:lvl4pPr>
            <a:lvl5pPr lvl="4" rtl="0">
              <a:spcBef>
                <a:spcPts val="0"/>
              </a:spcBef>
              <a:spcAft>
                <a:spcPts val="0"/>
              </a:spcAft>
              <a:buSzPts val="6400"/>
              <a:buNone/>
              <a:defRPr sz="6400"/>
            </a:lvl5pPr>
            <a:lvl6pPr lvl="5" rtl="0">
              <a:spcBef>
                <a:spcPts val="0"/>
              </a:spcBef>
              <a:spcAft>
                <a:spcPts val="0"/>
              </a:spcAft>
              <a:buSzPts val="6400"/>
              <a:buNone/>
              <a:defRPr sz="6400"/>
            </a:lvl6pPr>
            <a:lvl7pPr lvl="6" rtl="0">
              <a:spcBef>
                <a:spcPts val="0"/>
              </a:spcBef>
              <a:spcAft>
                <a:spcPts val="0"/>
              </a:spcAft>
              <a:buSzPts val="6400"/>
              <a:buNone/>
              <a:defRPr sz="6400"/>
            </a:lvl7pPr>
            <a:lvl8pPr lvl="7" rtl="0">
              <a:spcBef>
                <a:spcPts val="0"/>
              </a:spcBef>
              <a:spcAft>
                <a:spcPts val="0"/>
              </a:spcAft>
              <a:buSzPts val="6400"/>
              <a:buNone/>
              <a:defRPr sz="6400"/>
            </a:lvl8pPr>
            <a:lvl9pPr lvl="8" rtl="0">
              <a:spcBef>
                <a:spcPts val="0"/>
              </a:spcBef>
              <a:spcAft>
                <a:spcPts val="0"/>
              </a:spcAft>
              <a:buSzPts val="6400"/>
              <a:buNone/>
              <a:defRPr sz="6400"/>
            </a:lvl9pPr>
          </a:lstStyle>
          <a:p/>
        </p:txBody>
      </p:sp>
      <p:sp>
        <p:nvSpPr>
          <p:cNvPr id="59" name="Google Shape;59;p11"/>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3.xml"/><Relationship Id="rId10" Type="http://schemas.openxmlformats.org/officeDocument/2006/relationships/slideLayout" Target="../slideLayouts/slideLayout12.xml"/><Relationship Id="rId13" Type="http://schemas.openxmlformats.org/officeDocument/2006/relationships/theme" Target="../theme/theme2.xml"/><Relationship Id="rId12" Type="http://schemas.openxmlformats.org/officeDocument/2006/relationships/slideLayout" Target="../slideLayouts/slideLayout14.xml"/><Relationship Id="rId1" Type="http://schemas.openxmlformats.org/officeDocument/2006/relationships/slideLayout" Target="../slideLayouts/slideLayout3.xml"/><Relationship Id="rId2" Type="http://schemas.openxmlformats.org/officeDocument/2006/relationships/slideLayout" Target="../slideLayouts/slideLayout4.xml"/><Relationship Id="rId3" Type="http://schemas.openxmlformats.org/officeDocument/2006/relationships/slideLayout" Target="../slideLayouts/slideLayout5.xml"/><Relationship Id="rId4" Type="http://schemas.openxmlformats.org/officeDocument/2006/relationships/slideLayout" Target="../slideLayouts/slideLayout6.xml"/><Relationship Id="rId9" Type="http://schemas.openxmlformats.org/officeDocument/2006/relationships/slideLayout" Target="../slideLayouts/slideLayout11.xml"/><Relationship Id="rId5" Type="http://schemas.openxmlformats.org/officeDocument/2006/relationships/slideLayout" Target="../slideLayouts/slideLayout7.xml"/><Relationship Id="rId6" Type="http://schemas.openxmlformats.org/officeDocument/2006/relationships/slideLayout" Target="../slideLayouts/slideLayout8.xml"/><Relationship Id="rId7" Type="http://schemas.openxmlformats.org/officeDocument/2006/relationships/slideLayout" Target="../slideLayouts/slideLayout9.xml"/><Relationship Id="rId8"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30" name="Shape 30"/>
        <p:cNvGrpSpPr/>
        <p:nvPr/>
      </p:nvGrpSpPr>
      <p:grpSpPr>
        <a:xfrm>
          <a:off x="0" y="0"/>
          <a:ext cx="0" cy="0"/>
          <a:chOff x="0" y="0"/>
          <a:chExt cx="0" cy="0"/>
        </a:xfrm>
      </p:grpSpPr>
      <p:sp>
        <p:nvSpPr>
          <p:cNvPr id="31" name="Google Shape;31;p4"/>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a:bodyPr>
          <a:lstStyle>
            <a:lvl1pPr lvl="0" rtl="0">
              <a:spcBef>
                <a:spcPts val="0"/>
              </a:spcBef>
              <a:spcAft>
                <a:spcPts val="0"/>
              </a:spcAft>
              <a:buClr>
                <a:schemeClr val="dk1"/>
              </a:buClr>
              <a:buSzPts val="3700"/>
              <a:buNone/>
              <a:defRPr sz="3700">
                <a:solidFill>
                  <a:schemeClr val="dk1"/>
                </a:solidFill>
              </a:defRPr>
            </a:lvl1pPr>
            <a:lvl2pPr lvl="1" rtl="0">
              <a:spcBef>
                <a:spcPts val="0"/>
              </a:spcBef>
              <a:spcAft>
                <a:spcPts val="0"/>
              </a:spcAft>
              <a:buClr>
                <a:schemeClr val="dk1"/>
              </a:buClr>
              <a:buSzPts val="3700"/>
              <a:buNone/>
              <a:defRPr sz="3700">
                <a:solidFill>
                  <a:schemeClr val="dk1"/>
                </a:solidFill>
              </a:defRPr>
            </a:lvl2pPr>
            <a:lvl3pPr lvl="2" rtl="0">
              <a:spcBef>
                <a:spcPts val="0"/>
              </a:spcBef>
              <a:spcAft>
                <a:spcPts val="0"/>
              </a:spcAft>
              <a:buClr>
                <a:schemeClr val="dk1"/>
              </a:buClr>
              <a:buSzPts val="3700"/>
              <a:buNone/>
              <a:defRPr sz="3700">
                <a:solidFill>
                  <a:schemeClr val="dk1"/>
                </a:solidFill>
              </a:defRPr>
            </a:lvl3pPr>
            <a:lvl4pPr lvl="3" rtl="0">
              <a:spcBef>
                <a:spcPts val="0"/>
              </a:spcBef>
              <a:spcAft>
                <a:spcPts val="0"/>
              </a:spcAft>
              <a:buClr>
                <a:schemeClr val="dk1"/>
              </a:buClr>
              <a:buSzPts val="3700"/>
              <a:buNone/>
              <a:defRPr sz="3700">
                <a:solidFill>
                  <a:schemeClr val="dk1"/>
                </a:solidFill>
              </a:defRPr>
            </a:lvl4pPr>
            <a:lvl5pPr lvl="4" rtl="0">
              <a:spcBef>
                <a:spcPts val="0"/>
              </a:spcBef>
              <a:spcAft>
                <a:spcPts val="0"/>
              </a:spcAft>
              <a:buClr>
                <a:schemeClr val="dk1"/>
              </a:buClr>
              <a:buSzPts val="3700"/>
              <a:buNone/>
              <a:defRPr sz="3700">
                <a:solidFill>
                  <a:schemeClr val="dk1"/>
                </a:solidFill>
              </a:defRPr>
            </a:lvl5pPr>
            <a:lvl6pPr lvl="5" rtl="0">
              <a:spcBef>
                <a:spcPts val="0"/>
              </a:spcBef>
              <a:spcAft>
                <a:spcPts val="0"/>
              </a:spcAft>
              <a:buClr>
                <a:schemeClr val="dk1"/>
              </a:buClr>
              <a:buSzPts val="3700"/>
              <a:buNone/>
              <a:defRPr sz="3700">
                <a:solidFill>
                  <a:schemeClr val="dk1"/>
                </a:solidFill>
              </a:defRPr>
            </a:lvl6pPr>
            <a:lvl7pPr lvl="6" rtl="0">
              <a:spcBef>
                <a:spcPts val="0"/>
              </a:spcBef>
              <a:spcAft>
                <a:spcPts val="0"/>
              </a:spcAft>
              <a:buClr>
                <a:schemeClr val="dk1"/>
              </a:buClr>
              <a:buSzPts val="3700"/>
              <a:buNone/>
              <a:defRPr sz="3700">
                <a:solidFill>
                  <a:schemeClr val="dk1"/>
                </a:solidFill>
              </a:defRPr>
            </a:lvl7pPr>
            <a:lvl8pPr lvl="7" rtl="0">
              <a:spcBef>
                <a:spcPts val="0"/>
              </a:spcBef>
              <a:spcAft>
                <a:spcPts val="0"/>
              </a:spcAft>
              <a:buClr>
                <a:schemeClr val="dk1"/>
              </a:buClr>
              <a:buSzPts val="3700"/>
              <a:buNone/>
              <a:defRPr sz="3700">
                <a:solidFill>
                  <a:schemeClr val="dk1"/>
                </a:solidFill>
              </a:defRPr>
            </a:lvl8pPr>
            <a:lvl9pPr lvl="8" rtl="0">
              <a:spcBef>
                <a:spcPts val="0"/>
              </a:spcBef>
              <a:spcAft>
                <a:spcPts val="0"/>
              </a:spcAft>
              <a:buClr>
                <a:schemeClr val="dk1"/>
              </a:buClr>
              <a:buSzPts val="3700"/>
              <a:buNone/>
              <a:defRPr sz="3700">
                <a:solidFill>
                  <a:schemeClr val="dk1"/>
                </a:solidFill>
              </a:defRPr>
            </a:lvl9pPr>
          </a:lstStyle>
          <a:p/>
        </p:txBody>
      </p:sp>
      <p:sp>
        <p:nvSpPr>
          <p:cNvPr id="32" name="Google Shape;32;p4"/>
          <p:cNvSpPr txBox="1"/>
          <p:nvPr>
            <p:ph idx="1" type="body"/>
          </p:nvPr>
        </p:nvSpPr>
        <p:spPr>
          <a:xfrm>
            <a:off x="415600" y="1536633"/>
            <a:ext cx="11360700" cy="4555200"/>
          </a:xfrm>
          <a:prstGeom prst="rect">
            <a:avLst/>
          </a:prstGeom>
          <a:noFill/>
          <a:ln>
            <a:noFill/>
          </a:ln>
        </p:spPr>
        <p:txBody>
          <a:bodyPr anchorCtr="0" anchor="t" bIns="121900" lIns="121900" spcFirstLastPara="1" rIns="121900" wrap="square" tIns="121900">
            <a:normAutofit/>
          </a:bodyPr>
          <a:lstStyle>
            <a:lvl1pPr indent="-381000" lvl="0" marL="457200" rtl="0">
              <a:lnSpc>
                <a:spcPct val="115000"/>
              </a:lnSpc>
              <a:spcBef>
                <a:spcPts val="0"/>
              </a:spcBef>
              <a:spcAft>
                <a:spcPts val="0"/>
              </a:spcAft>
              <a:buClr>
                <a:schemeClr val="dk2"/>
              </a:buClr>
              <a:buSzPts val="2400"/>
              <a:buChar char="●"/>
              <a:defRPr sz="2400">
                <a:solidFill>
                  <a:schemeClr val="dk2"/>
                </a:solidFill>
              </a:defRPr>
            </a:lvl1pPr>
            <a:lvl2pPr indent="-349250" lvl="1" marL="914400" rtl="0">
              <a:lnSpc>
                <a:spcPct val="115000"/>
              </a:lnSpc>
              <a:spcBef>
                <a:spcPts val="0"/>
              </a:spcBef>
              <a:spcAft>
                <a:spcPts val="0"/>
              </a:spcAft>
              <a:buClr>
                <a:schemeClr val="dk2"/>
              </a:buClr>
              <a:buSzPts val="1900"/>
              <a:buChar char="○"/>
              <a:defRPr sz="1900">
                <a:solidFill>
                  <a:schemeClr val="dk2"/>
                </a:solidFill>
              </a:defRPr>
            </a:lvl2pPr>
            <a:lvl3pPr indent="-349250" lvl="2" marL="1371600" rtl="0">
              <a:lnSpc>
                <a:spcPct val="115000"/>
              </a:lnSpc>
              <a:spcBef>
                <a:spcPts val="0"/>
              </a:spcBef>
              <a:spcAft>
                <a:spcPts val="0"/>
              </a:spcAft>
              <a:buClr>
                <a:schemeClr val="dk2"/>
              </a:buClr>
              <a:buSzPts val="1900"/>
              <a:buChar char="■"/>
              <a:defRPr sz="1900">
                <a:solidFill>
                  <a:schemeClr val="dk2"/>
                </a:solidFill>
              </a:defRPr>
            </a:lvl3pPr>
            <a:lvl4pPr indent="-349250" lvl="3" marL="1828800" rtl="0">
              <a:lnSpc>
                <a:spcPct val="115000"/>
              </a:lnSpc>
              <a:spcBef>
                <a:spcPts val="0"/>
              </a:spcBef>
              <a:spcAft>
                <a:spcPts val="0"/>
              </a:spcAft>
              <a:buClr>
                <a:schemeClr val="dk2"/>
              </a:buClr>
              <a:buSzPts val="1900"/>
              <a:buChar char="●"/>
              <a:defRPr sz="1900">
                <a:solidFill>
                  <a:schemeClr val="dk2"/>
                </a:solidFill>
              </a:defRPr>
            </a:lvl4pPr>
            <a:lvl5pPr indent="-349250" lvl="4" marL="2286000" rtl="0">
              <a:lnSpc>
                <a:spcPct val="115000"/>
              </a:lnSpc>
              <a:spcBef>
                <a:spcPts val="0"/>
              </a:spcBef>
              <a:spcAft>
                <a:spcPts val="0"/>
              </a:spcAft>
              <a:buClr>
                <a:schemeClr val="dk2"/>
              </a:buClr>
              <a:buSzPts val="1900"/>
              <a:buChar char="○"/>
              <a:defRPr sz="1900">
                <a:solidFill>
                  <a:schemeClr val="dk2"/>
                </a:solidFill>
              </a:defRPr>
            </a:lvl5pPr>
            <a:lvl6pPr indent="-349250" lvl="5" marL="2743200" rtl="0">
              <a:lnSpc>
                <a:spcPct val="115000"/>
              </a:lnSpc>
              <a:spcBef>
                <a:spcPts val="0"/>
              </a:spcBef>
              <a:spcAft>
                <a:spcPts val="0"/>
              </a:spcAft>
              <a:buClr>
                <a:schemeClr val="dk2"/>
              </a:buClr>
              <a:buSzPts val="1900"/>
              <a:buChar char="■"/>
              <a:defRPr sz="1900">
                <a:solidFill>
                  <a:schemeClr val="dk2"/>
                </a:solidFill>
              </a:defRPr>
            </a:lvl6pPr>
            <a:lvl7pPr indent="-349250" lvl="6" marL="3200400" rtl="0">
              <a:lnSpc>
                <a:spcPct val="115000"/>
              </a:lnSpc>
              <a:spcBef>
                <a:spcPts val="0"/>
              </a:spcBef>
              <a:spcAft>
                <a:spcPts val="0"/>
              </a:spcAft>
              <a:buClr>
                <a:schemeClr val="dk2"/>
              </a:buClr>
              <a:buSzPts val="1900"/>
              <a:buChar char="●"/>
              <a:defRPr sz="1900">
                <a:solidFill>
                  <a:schemeClr val="dk2"/>
                </a:solidFill>
              </a:defRPr>
            </a:lvl7pPr>
            <a:lvl8pPr indent="-349250" lvl="7" marL="3657600" rtl="0">
              <a:lnSpc>
                <a:spcPct val="115000"/>
              </a:lnSpc>
              <a:spcBef>
                <a:spcPts val="0"/>
              </a:spcBef>
              <a:spcAft>
                <a:spcPts val="0"/>
              </a:spcAft>
              <a:buClr>
                <a:schemeClr val="dk2"/>
              </a:buClr>
              <a:buSzPts val="1900"/>
              <a:buChar char="○"/>
              <a:defRPr sz="1900">
                <a:solidFill>
                  <a:schemeClr val="dk2"/>
                </a:solidFill>
              </a:defRPr>
            </a:lvl8pPr>
            <a:lvl9pPr indent="-349250" lvl="8" marL="4114800" rtl="0">
              <a:lnSpc>
                <a:spcPct val="115000"/>
              </a:lnSpc>
              <a:spcBef>
                <a:spcPts val="0"/>
              </a:spcBef>
              <a:spcAft>
                <a:spcPts val="0"/>
              </a:spcAft>
              <a:buClr>
                <a:schemeClr val="dk2"/>
              </a:buClr>
              <a:buSzPts val="1900"/>
              <a:buChar char="■"/>
              <a:defRPr sz="1900">
                <a:solidFill>
                  <a:schemeClr val="dk2"/>
                </a:solidFill>
              </a:defRPr>
            </a:lvl9pPr>
          </a:lstStyle>
          <a:p/>
        </p:txBody>
      </p:sp>
      <p:sp>
        <p:nvSpPr>
          <p:cNvPr id="33" name="Google Shape;33;p4"/>
          <p:cNvSpPr txBox="1"/>
          <p:nvPr>
            <p:ph idx="12" type="sldNum"/>
          </p:nvPr>
        </p:nvSpPr>
        <p:spPr>
          <a:xfrm>
            <a:off x="11296610" y="6217622"/>
            <a:ext cx="731700" cy="524700"/>
          </a:xfrm>
          <a:prstGeom prst="rect">
            <a:avLst/>
          </a:prstGeom>
          <a:noFill/>
          <a:ln>
            <a:noFill/>
          </a:ln>
        </p:spPr>
        <p:txBody>
          <a:bodyPr anchorCtr="0" anchor="ctr" bIns="121900" lIns="121900" spcFirstLastPara="1" rIns="121900" wrap="square" tIns="121900">
            <a:normAutofit/>
          </a:bodyPr>
          <a:lstStyle>
            <a:lvl1pPr lvl="0" rtl="0" algn="r">
              <a:buNone/>
              <a:defRPr sz="1300">
                <a:solidFill>
                  <a:schemeClr val="dk2"/>
                </a:solidFill>
              </a:defRPr>
            </a:lvl1pPr>
            <a:lvl2pPr lvl="1" rtl="0" algn="r">
              <a:buNone/>
              <a:defRPr sz="1300">
                <a:solidFill>
                  <a:schemeClr val="dk2"/>
                </a:solidFill>
              </a:defRPr>
            </a:lvl2pPr>
            <a:lvl3pPr lvl="2" rtl="0" algn="r">
              <a:buNone/>
              <a:defRPr sz="1300">
                <a:solidFill>
                  <a:schemeClr val="dk2"/>
                </a:solidFill>
              </a:defRPr>
            </a:lvl3pPr>
            <a:lvl4pPr lvl="3" rtl="0" algn="r">
              <a:buNone/>
              <a:defRPr sz="1300">
                <a:solidFill>
                  <a:schemeClr val="dk2"/>
                </a:solidFill>
              </a:defRPr>
            </a:lvl4pPr>
            <a:lvl5pPr lvl="4" rtl="0" algn="r">
              <a:buNone/>
              <a:defRPr sz="1300">
                <a:solidFill>
                  <a:schemeClr val="dk2"/>
                </a:solidFill>
              </a:defRPr>
            </a:lvl5pPr>
            <a:lvl6pPr lvl="5" rtl="0" algn="r">
              <a:buNone/>
              <a:defRPr sz="1300">
                <a:solidFill>
                  <a:schemeClr val="dk2"/>
                </a:solidFill>
              </a:defRPr>
            </a:lvl6pPr>
            <a:lvl7pPr lvl="6" rtl="0" algn="r">
              <a:buNone/>
              <a:defRPr sz="1300">
                <a:solidFill>
                  <a:schemeClr val="dk2"/>
                </a:solidFill>
              </a:defRPr>
            </a:lvl7pPr>
            <a:lvl8pPr lvl="7" rtl="0" algn="r">
              <a:buNone/>
              <a:defRPr sz="1300">
                <a:solidFill>
                  <a:schemeClr val="dk2"/>
                </a:solidFill>
              </a:defRPr>
            </a:lvl8pPr>
            <a:lvl9pPr lvl="8" rtl="0" algn="r">
              <a:buNone/>
              <a:defRPr sz="1300">
                <a:solidFill>
                  <a:schemeClr val="dk2"/>
                </a:solidFil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 Id="rId3"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 Id="rId3" Type="http://schemas.openxmlformats.org/officeDocument/2006/relationships/image" Target="../media/image8.png"/><Relationship Id="rId4" Type="http://schemas.openxmlformats.org/officeDocument/2006/relationships/image" Target="../media/image4.png"/><Relationship Id="rId5"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xml"/><Relationship Id="rId3"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xml"/><Relationship Id="rId3"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xml"/><Relationship Id="rId3" Type="http://schemas.openxmlformats.org/officeDocument/2006/relationships/image" Target="../media/image6.png"/><Relationship Id="rId4" Type="http://schemas.openxmlformats.org/officeDocument/2006/relationships/hyperlink" Target="https://support.dialog.nl/hc/nl/articles/5584924396050-Hoe-wordt-de-eNPS-score-berekend-"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203F7B"/>
        </a:solidFill>
      </p:bgPr>
    </p:bg>
    <p:spTree>
      <p:nvGrpSpPr>
        <p:cNvPr id="87" name="Shape 87"/>
        <p:cNvGrpSpPr/>
        <p:nvPr/>
      </p:nvGrpSpPr>
      <p:grpSpPr>
        <a:xfrm>
          <a:off x="0" y="0"/>
          <a:ext cx="0" cy="0"/>
          <a:chOff x="0" y="0"/>
          <a:chExt cx="0" cy="0"/>
        </a:xfrm>
      </p:grpSpPr>
      <p:pic>
        <p:nvPicPr>
          <p:cNvPr id="88" name="Google Shape;88;p17"/>
          <p:cNvPicPr preferRelativeResize="0"/>
          <p:nvPr/>
        </p:nvPicPr>
        <p:blipFill>
          <a:blip r:embed="rId3">
            <a:alphaModFix/>
          </a:blip>
          <a:stretch>
            <a:fillRect/>
          </a:stretch>
        </p:blipFill>
        <p:spPr>
          <a:xfrm>
            <a:off x="3841500" y="1649198"/>
            <a:ext cx="4509001" cy="3314000"/>
          </a:xfrm>
          <a:prstGeom prst="rect">
            <a:avLst/>
          </a:prstGeom>
          <a:noFill/>
          <a:ln>
            <a:noFill/>
          </a:ln>
        </p:spPr>
      </p:pic>
      <p:sp>
        <p:nvSpPr>
          <p:cNvPr id="89" name="Google Shape;89;p17"/>
          <p:cNvSpPr txBox="1"/>
          <p:nvPr/>
        </p:nvSpPr>
        <p:spPr>
          <a:xfrm>
            <a:off x="0" y="358967"/>
            <a:ext cx="12192000" cy="785100"/>
          </a:xfrm>
          <a:prstGeom prst="rect">
            <a:avLst/>
          </a:prstGeom>
          <a:noFill/>
          <a:ln>
            <a:noFill/>
          </a:ln>
        </p:spPr>
        <p:txBody>
          <a:bodyPr anchorCtr="0" anchor="t" bIns="121900" lIns="121900" spcFirstLastPara="1" rIns="121900" wrap="square" tIns="121900">
            <a:spAutoFit/>
          </a:bodyPr>
          <a:lstStyle/>
          <a:p>
            <a:pPr indent="0" lvl="0" marL="0" rtl="0" algn="ctr">
              <a:spcBef>
                <a:spcPts val="0"/>
              </a:spcBef>
              <a:spcAft>
                <a:spcPts val="0"/>
              </a:spcAft>
              <a:buNone/>
            </a:pPr>
            <a:r>
              <a:rPr b="1" lang="en-US" sz="3500">
                <a:solidFill>
                  <a:schemeClr val="lt1"/>
                </a:solidFill>
                <a:latin typeface="Nunito Sans"/>
                <a:ea typeface="Nunito Sans"/>
                <a:cs typeface="Nunito Sans"/>
                <a:sym typeface="Nunito Sans"/>
              </a:rPr>
              <a:t>Medewerkersonderzoek Dialog</a:t>
            </a:r>
            <a:endParaRPr b="1" sz="3500">
              <a:solidFill>
                <a:schemeClr val="lt1"/>
              </a:solidFill>
              <a:latin typeface="Nunito Sans"/>
              <a:ea typeface="Nunito Sans"/>
              <a:cs typeface="Nunito Sans"/>
              <a:sym typeface="Nunito Sans"/>
            </a:endParaRPr>
          </a:p>
        </p:txBody>
      </p:sp>
      <p:sp>
        <p:nvSpPr>
          <p:cNvPr id="90" name="Google Shape;90;p17"/>
          <p:cNvSpPr txBox="1"/>
          <p:nvPr/>
        </p:nvSpPr>
        <p:spPr>
          <a:xfrm>
            <a:off x="0" y="5209778"/>
            <a:ext cx="12192000" cy="785100"/>
          </a:xfrm>
          <a:prstGeom prst="rect">
            <a:avLst/>
          </a:prstGeom>
          <a:noFill/>
          <a:ln>
            <a:noFill/>
          </a:ln>
        </p:spPr>
        <p:txBody>
          <a:bodyPr anchorCtr="0" anchor="t" bIns="121900" lIns="121900" spcFirstLastPara="1" rIns="121900" wrap="square" tIns="121900">
            <a:spAutoFit/>
          </a:bodyPr>
          <a:lstStyle/>
          <a:p>
            <a:pPr indent="0" lvl="0" marL="0" rtl="0" algn="ctr">
              <a:spcBef>
                <a:spcPts val="0"/>
              </a:spcBef>
              <a:spcAft>
                <a:spcPts val="0"/>
              </a:spcAft>
              <a:buNone/>
            </a:pPr>
            <a:r>
              <a:rPr b="1" lang="en-US" sz="3500">
                <a:solidFill>
                  <a:schemeClr val="lt1"/>
                </a:solidFill>
                <a:latin typeface="Nunito Sans"/>
                <a:ea typeface="Nunito Sans"/>
                <a:cs typeface="Nunito Sans"/>
                <a:sym typeface="Nunito Sans"/>
              </a:rPr>
              <a:t>Interpreteren van resultaten</a:t>
            </a:r>
            <a:endParaRPr b="1" sz="3500">
              <a:solidFill>
                <a:schemeClr val="lt1"/>
              </a:solidFill>
              <a:latin typeface="Nunito Sans"/>
              <a:ea typeface="Nunito Sans"/>
              <a:cs typeface="Nunito Sans"/>
              <a:sym typeface="Nunito San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5FAFF"/>
        </a:solidFill>
      </p:bgPr>
    </p:bg>
    <p:spTree>
      <p:nvGrpSpPr>
        <p:cNvPr id="94" name="Shape 94"/>
        <p:cNvGrpSpPr/>
        <p:nvPr/>
      </p:nvGrpSpPr>
      <p:grpSpPr>
        <a:xfrm>
          <a:off x="0" y="0"/>
          <a:ext cx="0" cy="0"/>
          <a:chOff x="0" y="0"/>
          <a:chExt cx="0" cy="0"/>
        </a:xfrm>
      </p:grpSpPr>
      <p:sp>
        <p:nvSpPr>
          <p:cNvPr id="95" name="Google Shape;95;p18"/>
          <p:cNvSpPr txBox="1"/>
          <p:nvPr/>
        </p:nvSpPr>
        <p:spPr>
          <a:xfrm>
            <a:off x="0" y="358967"/>
            <a:ext cx="12192000" cy="661800"/>
          </a:xfrm>
          <a:prstGeom prst="rect">
            <a:avLst/>
          </a:prstGeom>
          <a:noFill/>
          <a:ln>
            <a:noFill/>
          </a:ln>
        </p:spPr>
        <p:txBody>
          <a:bodyPr anchorCtr="0" anchor="t" bIns="121900" lIns="121900" spcFirstLastPara="1" rIns="121900" wrap="square" tIns="121900">
            <a:spAutoFit/>
          </a:bodyPr>
          <a:lstStyle/>
          <a:p>
            <a:pPr indent="0" lvl="0" marL="0" rtl="0" algn="ctr">
              <a:spcBef>
                <a:spcPts val="0"/>
              </a:spcBef>
              <a:spcAft>
                <a:spcPts val="0"/>
              </a:spcAft>
              <a:buNone/>
            </a:pPr>
            <a:r>
              <a:rPr b="1" lang="en-US" sz="2700">
                <a:solidFill>
                  <a:srgbClr val="203F7B"/>
                </a:solidFill>
                <a:latin typeface="Nunito Sans"/>
                <a:ea typeface="Nunito Sans"/>
                <a:cs typeface="Nunito Sans"/>
                <a:sym typeface="Nunito Sans"/>
              </a:rPr>
              <a:t>Inhoud</a:t>
            </a:r>
            <a:endParaRPr b="1" sz="2700">
              <a:solidFill>
                <a:srgbClr val="203F7B"/>
              </a:solidFill>
              <a:latin typeface="Nunito Sans"/>
              <a:ea typeface="Nunito Sans"/>
              <a:cs typeface="Nunito Sans"/>
              <a:sym typeface="Nunito Sans"/>
            </a:endParaRPr>
          </a:p>
        </p:txBody>
      </p:sp>
      <p:sp>
        <p:nvSpPr>
          <p:cNvPr id="96" name="Google Shape;96;p18"/>
          <p:cNvSpPr/>
          <p:nvPr/>
        </p:nvSpPr>
        <p:spPr>
          <a:xfrm>
            <a:off x="1058000" y="1624725"/>
            <a:ext cx="6730800" cy="4005300"/>
          </a:xfrm>
          <a:prstGeom prst="roundRect">
            <a:avLst>
              <a:gd fmla="val 10377" name="adj"/>
            </a:avLst>
          </a:prstGeom>
          <a:solidFill>
            <a:srgbClr val="FFFFFF"/>
          </a:solidFill>
          <a:ln cap="flat" cmpd="sng" w="9525">
            <a:solidFill>
              <a:srgbClr val="FFFFFF"/>
            </a:solidFill>
            <a:prstDash val="solid"/>
            <a:round/>
            <a:headEnd len="sm" w="sm" type="none"/>
            <a:tailEnd len="sm" w="sm" type="none"/>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sz="1900"/>
          </a:p>
        </p:txBody>
      </p:sp>
      <p:sp>
        <p:nvSpPr>
          <p:cNvPr id="97" name="Google Shape;97;p18"/>
          <p:cNvSpPr txBox="1"/>
          <p:nvPr/>
        </p:nvSpPr>
        <p:spPr>
          <a:xfrm>
            <a:off x="1467575" y="1999575"/>
            <a:ext cx="6207600" cy="3255600"/>
          </a:xfrm>
          <a:prstGeom prst="rect">
            <a:avLst/>
          </a:prstGeom>
          <a:noFill/>
          <a:ln>
            <a:noFill/>
          </a:ln>
        </p:spPr>
        <p:txBody>
          <a:bodyPr anchorCtr="0" anchor="t" bIns="121900" lIns="121900" spcFirstLastPara="1" rIns="121900" wrap="square" tIns="121900">
            <a:spAutoFit/>
          </a:bodyPr>
          <a:lstStyle/>
          <a:p>
            <a:pPr indent="-450850" lvl="0" marL="609600" rtl="0" algn="l">
              <a:lnSpc>
                <a:spcPct val="150000"/>
              </a:lnSpc>
              <a:spcBef>
                <a:spcPts val="0"/>
              </a:spcBef>
              <a:spcAft>
                <a:spcPts val="0"/>
              </a:spcAft>
              <a:buClr>
                <a:srgbClr val="203F7B"/>
              </a:buClr>
              <a:buSzPts val="2300"/>
              <a:buFont typeface="Nunito Sans"/>
              <a:buChar char="●"/>
            </a:pPr>
            <a:r>
              <a:rPr lang="en-US" sz="2300">
                <a:solidFill>
                  <a:srgbClr val="203F7B"/>
                </a:solidFill>
                <a:latin typeface="Nunito Sans"/>
                <a:ea typeface="Nunito Sans"/>
                <a:cs typeface="Nunito Sans"/>
                <a:sym typeface="Nunito Sans"/>
              </a:rPr>
              <a:t>Betrokkenheid op 3 niveaus</a:t>
            </a:r>
            <a:endParaRPr sz="2300">
              <a:solidFill>
                <a:srgbClr val="203F7B"/>
              </a:solidFill>
              <a:latin typeface="Nunito Sans"/>
              <a:ea typeface="Nunito Sans"/>
              <a:cs typeface="Nunito Sans"/>
              <a:sym typeface="Nunito Sans"/>
            </a:endParaRPr>
          </a:p>
          <a:p>
            <a:pPr indent="-450850" lvl="0" marL="609600" rtl="0" algn="l">
              <a:lnSpc>
                <a:spcPct val="150000"/>
              </a:lnSpc>
              <a:spcBef>
                <a:spcPts val="0"/>
              </a:spcBef>
              <a:spcAft>
                <a:spcPts val="0"/>
              </a:spcAft>
              <a:buClr>
                <a:srgbClr val="203F7B"/>
              </a:buClr>
              <a:buSzPts val="2300"/>
              <a:buFont typeface="Nunito Sans"/>
              <a:buChar char="●"/>
            </a:pPr>
            <a:r>
              <a:rPr lang="en-US" sz="2300">
                <a:solidFill>
                  <a:srgbClr val="203F7B"/>
                </a:solidFill>
                <a:latin typeface="Nunito Sans"/>
                <a:ea typeface="Nunito Sans"/>
                <a:cs typeface="Nunito Sans"/>
                <a:sym typeface="Nunito Sans"/>
              </a:rPr>
              <a:t>Interpreteren van resultaten</a:t>
            </a:r>
            <a:endParaRPr sz="2300">
              <a:solidFill>
                <a:srgbClr val="203F7B"/>
              </a:solidFill>
              <a:latin typeface="Nunito Sans"/>
              <a:ea typeface="Nunito Sans"/>
              <a:cs typeface="Nunito Sans"/>
              <a:sym typeface="Nunito Sans"/>
            </a:endParaRPr>
          </a:p>
          <a:p>
            <a:pPr indent="-450850" lvl="0" marL="609600" rtl="0" algn="l">
              <a:lnSpc>
                <a:spcPct val="150000"/>
              </a:lnSpc>
              <a:spcBef>
                <a:spcPts val="0"/>
              </a:spcBef>
              <a:spcAft>
                <a:spcPts val="0"/>
              </a:spcAft>
              <a:buClr>
                <a:srgbClr val="203F7B"/>
              </a:buClr>
              <a:buSzPts val="2300"/>
              <a:buFont typeface="Nunito Sans"/>
              <a:buChar char="●"/>
            </a:pPr>
            <a:r>
              <a:rPr lang="en-US" sz="2300">
                <a:solidFill>
                  <a:srgbClr val="203F7B"/>
                </a:solidFill>
                <a:latin typeface="Nunito Sans"/>
                <a:ea typeface="Nunito Sans"/>
                <a:cs typeface="Nunito Sans"/>
                <a:sym typeface="Nunito Sans"/>
              </a:rPr>
              <a:t>Score vs trend</a:t>
            </a:r>
            <a:endParaRPr sz="2300">
              <a:solidFill>
                <a:srgbClr val="203F7B"/>
              </a:solidFill>
              <a:latin typeface="Nunito Sans"/>
              <a:ea typeface="Nunito Sans"/>
              <a:cs typeface="Nunito Sans"/>
              <a:sym typeface="Nunito Sans"/>
            </a:endParaRPr>
          </a:p>
          <a:p>
            <a:pPr indent="-450850" lvl="0" marL="609600" rtl="0" algn="l">
              <a:lnSpc>
                <a:spcPct val="150000"/>
              </a:lnSpc>
              <a:spcBef>
                <a:spcPts val="0"/>
              </a:spcBef>
              <a:spcAft>
                <a:spcPts val="0"/>
              </a:spcAft>
              <a:buClr>
                <a:srgbClr val="203F7B"/>
              </a:buClr>
              <a:buSzPts val="2300"/>
              <a:buFont typeface="Nunito Sans"/>
              <a:buChar char="●"/>
            </a:pPr>
            <a:r>
              <a:rPr lang="en-US" sz="2300">
                <a:solidFill>
                  <a:srgbClr val="203F7B"/>
                </a:solidFill>
                <a:latin typeface="Nunito Sans"/>
                <a:ea typeface="Nunito Sans"/>
                <a:cs typeface="Nunito Sans"/>
                <a:sym typeface="Nunito Sans"/>
              </a:rPr>
              <a:t>Score per thema</a:t>
            </a:r>
            <a:endParaRPr sz="2300">
              <a:solidFill>
                <a:srgbClr val="203F7B"/>
              </a:solidFill>
              <a:latin typeface="Nunito Sans"/>
              <a:ea typeface="Nunito Sans"/>
              <a:cs typeface="Nunito Sans"/>
              <a:sym typeface="Nunito Sans"/>
            </a:endParaRPr>
          </a:p>
          <a:p>
            <a:pPr indent="-450850" lvl="0" marL="609600" rtl="0" algn="l">
              <a:lnSpc>
                <a:spcPct val="150000"/>
              </a:lnSpc>
              <a:spcBef>
                <a:spcPts val="0"/>
              </a:spcBef>
              <a:spcAft>
                <a:spcPts val="0"/>
              </a:spcAft>
              <a:buClr>
                <a:srgbClr val="203F7B"/>
              </a:buClr>
              <a:buSzPts val="2300"/>
              <a:buFont typeface="Nunito Sans"/>
              <a:buChar char="●"/>
            </a:pPr>
            <a:r>
              <a:rPr lang="en-US" sz="2300">
                <a:solidFill>
                  <a:srgbClr val="203F7B"/>
                </a:solidFill>
                <a:latin typeface="Nunito Sans"/>
                <a:ea typeface="Nunito Sans"/>
                <a:cs typeface="Nunito Sans"/>
                <a:sym typeface="Nunito Sans"/>
              </a:rPr>
              <a:t>eNPS</a:t>
            </a:r>
            <a:endParaRPr sz="2300">
              <a:solidFill>
                <a:srgbClr val="203F7B"/>
              </a:solidFill>
              <a:latin typeface="Nunito Sans"/>
              <a:ea typeface="Nunito Sans"/>
              <a:cs typeface="Nunito Sans"/>
              <a:sym typeface="Nunito Sans"/>
            </a:endParaRPr>
          </a:p>
          <a:p>
            <a:pPr indent="0" lvl="0" marL="0" rtl="0" algn="l">
              <a:lnSpc>
                <a:spcPct val="150000"/>
              </a:lnSpc>
              <a:spcBef>
                <a:spcPts val="0"/>
              </a:spcBef>
              <a:spcAft>
                <a:spcPts val="0"/>
              </a:spcAft>
              <a:buNone/>
            </a:pPr>
            <a:r>
              <a:t/>
            </a:r>
            <a:endParaRPr sz="2300">
              <a:solidFill>
                <a:srgbClr val="203F7B"/>
              </a:solidFill>
              <a:latin typeface="Nunito Sans"/>
              <a:ea typeface="Nunito Sans"/>
              <a:cs typeface="Nunito Sans"/>
              <a:sym typeface="Nunito Sans"/>
            </a:endParaRPr>
          </a:p>
        </p:txBody>
      </p:sp>
      <p:pic>
        <p:nvPicPr>
          <p:cNvPr id="98" name="Google Shape;98;p18"/>
          <p:cNvPicPr preferRelativeResize="0"/>
          <p:nvPr/>
        </p:nvPicPr>
        <p:blipFill>
          <a:blip r:embed="rId3">
            <a:alphaModFix/>
          </a:blip>
          <a:stretch>
            <a:fillRect/>
          </a:stretch>
        </p:blipFill>
        <p:spPr>
          <a:xfrm>
            <a:off x="8285851" y="1833566"/>
            <a:ext cx="3282633" cy="34216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5FAFF"/>
        </a:solidFill>
      </p:bgPr>
    </p:bg>
    <p:spTree>
      <p:nvGrpSpPr>
        <p:cNvPr id="102" name="Shape 102"/>
        <p:cNvGrpSpPr/>
        <p:nvPr/>
      </p:nvGrpSpPr>
      <p:grpSpPr>
        <a:xfrm>
          <a:off x="0" y="0"/>
          <a:ext cx="0" cy="0"/>
          <a:chOff x="0" y="0"/>
          <a:chExt cx="0" cy="0"/>
        </a:xfrm>
      </p:grpSpPr>
      <p:sp>
        <p:nvSpPr>
          <p:cNvPr id="103" name="Google Shape;103;p19"/>
          <p:cNvSpPr txBox="1"/>
          <p:nvPr/>
        </p:nvSpPr>
        <p:spPr>
          <a:xfrm>
            <a:off x="0" y="358967"/>
            <a:ext cx="12192000" cy="661800"/>
          </a:xfrm>
          <a:prstGeom prst="rect">
            <a:avLst/>
          </a:prstGeom>
          <a:noFill/>
          <a:ln>
            <a:noFill/>
          </a:ln>
        </p:spPr>
        <p:txBody>
          <a:bodyPr anchorCtr="0" anchor="t" bIns="121900" lIns="121900" spcFirstLastPara="1" rIns="121900" wrap="square" tIns="121900">
            <a:spAutoFit/>
          </a:bodyPr>
          <a:lstStyle/>
          <a:p>
            <a:pPr indent="0" lvl="0" marL="0" marR="0" rtl="0" algn="ctr">
              <a:lnSpc>
                <a:spcPct val="100000"/>
              </a:lnSpc>
              <a:spcBef>
                <a:spcPts val="0"/>
              </a:spcBef>
              <a:spcAft>
                <a:spcPts val="0"/>
              </a:spcAft>
              <a:buClr>
                <a:srgbClr val="000000"/>
              </a:buClr>
              <a:buSzPts val="2700"/>
              <a:buFont typeface="Arial"/>
              <a:buNone/>
            </a:pPr>
            <a:r>
              <a:rPr b="1" lang="en-US" sz="2700">
                <a:solidFill>
                  <a:srgbClr val="203F7B"/>
                </a:solidFill>
                <a:latin typeface="Nunito Sans"/>
                <a:ea typeface="Nunito Sans"/>
                <a:cs typeface="Nunito Sans"/>
                <a:sym typeface="Nunito Sans"/>
              </a:rPr>
              <a:t>Betrokkenheid op 3 niveaus</a:t>
            </a:r>
            <a:endParaRPr b="1" sz="2700">
              <a:solidFill>
                <a:srgbClr val="203F7B"/>
              </a:solidFill>
              <a:latin typeface="Nunito Sans"/>
              <a:ea typeface="Nunito Sans"/>
              <a:cs typeface="Nunito Sans"/>
              <a:sym typeface="Nunito Sans"/>
            </a:endParaRPr>
          </a:p>
        </p:txBody>
      </p:sp>
      <p:sp>
        <p:nvSpPr>
          <p:cNvPr id="104" name="Google Shape;104;p19"/>
          <p:cNvSpPr/>
          <p:nvPr/>
        </p:nvSpPr>
        <p:spPr>
          <a:xfrm>
            <a:off x="374713" y="1644424"/>
            <a:ext cx="3513300" cy="4056900"/>
          </a:xfrm>
          <a:prstGeom prst="roundRect">
            <a:avLst>
              <a:gd fmla="val 11066" name="adj"/>
            </a:avLst>
          </a:prstGeom>
          <a:solidFill>
            <a:srgbClr val="FFFFFF"/>
          </a:solidFill>
          <a:ln cap="flat" cmpd="sng" w="9525">
            <a:solidFill>
              <a:srgbClr val="FFFFFF"/>
            </a:solidFill>
            <a:prstDash val="solid"/>
            <a:round/>
            <a:headEnd len="sm" w="sm" type="none"/>
            <a:tailEnd len="sm" w="sm" type="none"/>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900"/>
              <a:buFont typeface="Arial"/>
              <a:buNone/>
            </a:pPr>
            <a:r>
              <a:t/>
            </a:r>
            <a:endParaRPr b="0" i="0" sz="1900" u="none" cap="none" strike="noStrike">
              <a:solidFill>
                <a:srgbClr val="000000"/>
              </a:solidFill>
              <a:latin typeface="Arial"/>
              <a:ea typeface="Arial"/>
              <a:cs typeface="Arial"/>
              <a:sym typeface="Arial"/>
            </a:endParaRPr>
          </a:p>
        </p:txBody>
      </p:sp>
      <p:sp>
        <p:nvSpPr>
          <p:cNvPr id="105" name="Google Shape;105;p19"/>
          <p:cNvSpPr txBox="1"/>
          <p:nvPr/>
        </p:nvSpPr>
        <p:spPr>
          <a:xfrm>
            <a:off x="374733" y="3718569"/>
            <a:ext cx="3513300" cy="2247300"/>
          </a:xfrm>
          <a:prstGeom prst="rect">
            <a:avLst/>
          </a:prstGeom>
          <a:noFill/>
          <a:ln>
            <a:noFill/>
          </a:ln>
        </p:spPr>
        <p:txBody>
          <a:bodyPr anchorCtr="0" anchor="t" bIns="121900" lIns="121900" spcFirstLastPara="1" rIns="121900" wrap="square" tIns="121900">
            <a:spAutoFit/>
          </a:bodyPr>
          <a:lstStyle/>
          <a:p>
            <a:pPr indent="0" lvl="0" marL="0" marR="0" rtl="0" algn="ctr">
              <a:lnSpc>
                <a:spcPct val="150000"/>
              </a:lnSpc>
              <a:spcBef>
                <a:spcPts val="0"/>
              </a:spcBef>
              <a:spcAft>
                <a:spcPts val="0"/>
              </a:spcAft>
              <a:buClr>
                <a:schemeClr val="dk1"/>
              </a:buClr>
              <a:buSzPts val="1100"/>
              <a:buFont typeface="Arial"/>
              <a:buNone/>
            </a:pPr>
            <a:r>
              <a:rPr b="1" lang="en-US" sz="2000">
                <a:solidFill>
                  <a:srgbClr val="203F7B"/>
                </a:solidFill>
                <a:latin typeface="Nunito Sans"/>
                <a:ea typeface="Nunito Sans"/>
                <a:cs typeface="Nunito Sans"/>
                <a:sym typeface="Nunito Sans"/>
              </a:rPr>
              <a:t>Werkniveau</a:t>
            </a:r>
            <a:endParaRPr b="1" sz="2000">
              <a:solidFill>
                <a:srgbClr val="203F7B"/>
              </a:solidFill>
              <a:latin typeface="Nunito Sans"/>
              <a:ea typeface="Nunito Sans"/>
              <a:cs typeface="Nunito Sans"/>
              <a:sym typeface="Nunito Sans"/>
            </a:endParaRPr>
          </a:p>
          <a:p>
            <a:pPr indent="-330200" lvl="0" marL="457200" marR="0" rtl="0" algn="l">
              <a:lnSpc>
                <a:spcPct val="100000"/>
              </a:lnSpc>
              <a:spcBef>
                <a:spcPts val="0"/>
              </a:spcBef>
              <a:spcAft>
                <a:spcPts val="0"/>
              </a:spcAft>
              <a:buClr>
                <a:srgbClr val="203F7B"/>
              </a:buClr>
              <a:buSzPts val="1600"/>
              <a:buFont typeface="Nunito Sans"/>
              <a:buChar char="●"/>
            </a:pPr>
            <a:r>
              <a:rPr lang="en-US" sz="1600">
                <a:solidFill>
                  <a:srgbClr val="203F7B"/>
                </a:solidFill>
                <a:latin typeface="Nunito Sans"/>
                <a:ea typeface="Nunito Sans"/>
                <a:cs typeface="Nunito Sans"/>
                <a:sym typeface="Nunito Sans"/>
              </a:rPr>
              <a:t>Hoe ervaren medewerkers hun werk?</a:t>
            </a:r>
            <a:endParaRPr sz="1600">
              <a:solidFill>
                <a:srgbClr val="203F7B"/>
              </a:solidFill>
              <a:latin typeface="Nunito Sans"/>
              <a:ea typeface="Nunito Sans"/>
              <a:cs typeface="Nunito Sans"/>
              <a:sym typeface="Nunito Sans"/>
            </a:endParaRPr>
          </a:p>
          <a:p>
            <a:pPr indent="-330200" lvl="0" marL="457200" marR="0" rtl="0" algn="l">
              <a:lnSpc>
                <a:spcPct val="100000"/>
              </a:lnSpc>
              <a:spcBef>
                <a:spcPts val="0"/>
              </a:spcBef>
              <a:spcAft>
                <a:spcPts val="0"/>
              </a:spcAft>
              <a:buClr>
                <a:srgbClr val="203F7B"/>
              </a:buClr>
              <a:buSzPts val="1600"/>
              <a:buFont typeface="Nunito Sans"/>
              <a:buChar char="●"/>
            </a:pPr>
            <a:r>
              <a:rPr lang="en-US" sz="1600">
                <a:solidFill>
                  <a:srgbClr val="203F7B"/>
                </a:solidFill>
                <a:latin typeface="Nunito Sans"/>
                <a:ea typeface="Nunito Sans"/>
                <a:cs typeface="Nunito Sans"/>
                <a:sym typeface="Nunito Sans"/>
              </a:rPr>
              <a:t>Verantwoordelijkheid voornamelijk bij medewerker en leidinggevende</a:t>
            </a:r>
            <a:endParaRPr sz="1600">
              <a:solidFill>
                <a:srgbClr val="203F7B"/>
              </a:solidFill>
              <a:latin typeface="Nunito Sans"/>
              <a:ea typeface="Nunito Sans"/>
              <a:cs typeface="Nunito Sans"/>
              <a:sym typeface="Nunito Sans"/>
            </a:endParaRPr>
          </a:p>
          <a:p>
            <a:pPr indent="0" lvl="0" marL="0" marR="0" rtl="0" algn="ctr">
              <a:lnSpc>
                <a:spcPct val="100000"/>
              </a:lnSpc>
              <a:spcBef>
                <a:spcPts val="0"/>
              </a:spcBef>
              <a:spcAft>
                <a:spcPts val="0"/>
              </a:spcAft>
              <a:buClr>
                <a:srgbClr val="000000"/>
              </a:buClr>
              <a:buSzPts val="2000"/>
              <a:buFont typeface="Arial"/>
              <a:buNone/>
            </a:pPr>
            <a:r>
              <a:t/>
            </a:r>
            <a:endParaRPr b="1" i="0" sz="2000" u="none" cap="none" strike="noStrike">
              <a:solidFill>
                <a:srgbClr val="203F7B"/>
              </a:solidFill>
              <a:latin typeface="Nunito Sans"/>
              <a:ea typeface="Nunito Sans"/>
              <a:cs typeface="Nunito Sans"/>
              <a:sym typeface="Nunito Sans"/>
            </a:endParaRPr>
          </a:p>
        </p:txBody>
      </p:sp>
      <p:sp>
        <p:nvSpPr>
          <p:cNvPr id="106" name="Google Shape;106;p19"/>
          <p:cNvSpPr/>
          <p:nvPr/>
        </p:nvSpPr>
        <p:spPr>
          <a:xfrm>
            <a:off x="4337183" y="1644424"/>
            <a:ext cx="3513300" cy="4056900"/>
          </a:xfrm>
          <a:prstGeom prst="roundRect">
            <a:avLst>
              <a:gd fmla="val 11066" name="adj"/>
            </a:avLst>
          </a:prstGeom>
          <a:solidFill>
            <a:srgbClr val="FFFFFF"/>
          </a:solidFill>
          <a:ln cap="flat" cmpd="sng" w="28575">
            <a:solidFill>
              <a:schemeClr val="lt1"/>
            </a:solidFill>
            <a:prstDash val="solid"/>
            <a:round/>
            <a:headEnd len="sm" w="sm" type="none"/>
            <a:tailEnd len="sm" w="sm" type="none"/>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900"/>
              <a:buFont typeface="Arial"/>
              <a:buNone/>
            </a:pPr>
            <a:r>
              <a:t/>
            </a:r>
            <a:endParaRPr b="0" i="0" sz="1900" u="none" cap="none" strike="noStrike">
              <a:solidFill>
                <a:srgbClr val="000000"/>
              </a:solidFill>
              <a:latin typeface="Arial"/>
              <a:ea typeface="Arial"/>
              <a:cs typeface="Arial"/>
              <a:sym typeface="Arial"/>
            </a:endParaRPr>
          </a:p>
        </p:txBody>
      </p:sp>
      <p:sp>
        <p:nvSpPr>
          <p:cNvPr id="107" name="Google Shape;107;p19"/>
          <p:cNvSpPr txBox="1"/>
          <p:nvPr/>
        </p:nvSpPr>
        <p:spPr>
          <a:xfrm>
            <a:off x="4272971" y="3718567"/>
            <a:ext cx="3641700" cy="2001000"/>
          </a:xfrm>
          <a:prstGeom prst="rect">
            <a:avLst/>
          </a:prstGeom>
          <a:noFill/>
          <a:ln>
            <a:noFill/>
          </a:ln>
        </p:spPr>
        <p:txBody>
          <a:bodyPr anchorCtr="0" anchor="t" bIns="121900" lIns="121900" spcFirstLastPara="1" rIns="121900" wrap="square" tIns="121900">
            <a:spAutoFit/>
          </a:bodyPr>
          <a:lstStyle/>
          <a:p>
            <a:pPr indent="0" lvl="0" marL="0" marR="0" rtl="0" algn="ctr">
              <a:lnSpc>
                <a:spcPct val="150000"/>
              </a:lnSpc>
              <a:spcBef>
                <a:spcPts val="0"/>
              </a:spcBef>
              <a:spcAft>
                <a:spcPts val="0"/>
              </a:spcAft>
              <a:buNone/>
            </a:pPr>
            <a:r>
              <a:rPr b="1" lang="en-US" sz="2000">
                <a:solidFill>
                  <a:srgbClr val="203F7B"/>
                </a:solidFill>
                <a:latin typeface="Nunito Sans"/>
                <a:ea typeface="Nunito Sans"/>
                <a:cs typeface="Nunito Sans"/>
                <a:sym typeface="Nunito Sans"/>
              </a:rPr>
              <a:t>Teamniveau</a:t>
            </a:r>
            <a:endParaRPr b="1" i="0" sz="2000" u="none" cap="none" strike="noStrike">
              <a:solidFill>
                <a:srgbClr val="203F7B"/>
              </a:solidFill>
              <a:latin typeface="Nunito Sans"/>
              <a:ea typeface="Nunito Sans"/>
              <a:cs typeface="Nunito Sans"/>
              <a:sym typeface="Nunito Sans"/>
            </a:endParaRPr>
          </a:p>
          <a:p>
            <a:pPr indent="-330200" lvl="0" marL="457200" marR="0" rtl="0" algn="l">
              <a:lnSpc>
                <a:spcPct val="100000"/>
              </a:lnSpc>
              <a:spcBef>
                <a:spcPts val="0"/>
              </a:spcBef>
              <a:spcAft>
                <a:spcPts val="0"/>
              </a:spcAft>
              <a:buClr>
                <a:srgbClr val="203F7B"/>
              </a:buClr>
              <a:buSzPts val="1600"/>
              <a:buFont typeface="Nunito Sans"/>
              <a:buChar char="●"/>
            </a:pPr>
            <a:r>
              <a:rPr lang="en-US" sz="1600">
                <a:solidFill>
                  <a:srgbClr val="203F7B"/>
                </a:solidFill>
                <a:latin typeface="Nunito Sans"/>
                <a:ea typeface="Nunito Sans"/>
                <a:cs typeface="Nunito Sans"/>
                <a:sym typeface="Nunito Sans"/>
              </a:rPr>
              <a:t>Hoe wordt het werken in het team ervaren?</a:t>
            </a:r>
            <a:endParaRPr sz="1600">
              <a:solidFill>
                <a:srgbClr val="203F7B"/>
              </a:solidFill>
              <a:latin typeface="Nunito Sans"/>
              <a:ea typeface="Nunito Sans"/>
              <a:cs typeface="Nunito Sans"/>
              <a:sym typeface="Nunito Sans"/>
            </a:endParaRPr>
          </a:p>
          <a:p>
            <a:pPr indent="-330200" lvl="0" marL="457200" marR="0" rtl="0" algn="l">
              <a:lnSpc>
                <a:spcPct val="100000"/>
              </a:lnSpc>
              <a:spcBef>
                <a:spcPts val="0"/>
              </a:spcBef>
              <a:spcAft>
                <a:spcPts val="0"/>
              </a:spcAft>
              <a:buClr>
                <a:srgbClr val="203F7B"/>
              </a:buClr>
              <a:buSzPts val="1600"/>
              <a:buFont typeface="Nunito Sans"/>
              <a:buChar char="●"/>
            </a:pPr>
            <a:r>
              <a:rPr lang="en-US" sz="1600">
                <a:solidFill>
                  <a:srgbClr val="203F7B"/>
                </a:solidFill>
                <a:latin typeface="Nunito Sans"/>
                <a:ea typeface="Nunito Sans"/>
                <a:cs typeface="Nunito Sans"/>
                <a:sym typeface="Nunito Sans"/>
              </a:rPr>
              <a:t>Verantwoordelijkheid voornamelijk bij leidinggevende</a:t>
            </a:r>
            <a:endParaRPr sz="1600">
              <a:solidFill>
                <a:srgbClr val="203F7B"/>
              </a:solidFill>
              <a:latin typeface="Nunito Sans"/>
              <a:ea typeface="Nunito Sans"/>
              <a:cs typeface="Nunito Sans"/>
              <a:sym typeface="Nunito Sans"/>
            </a:endParaRPr>
          </a:p>
          <a:p>
            <a:pPr indent="0" lvl="0" marL="0" marR="0" rtl="0" algn="ctr">
              <a:lnSpc>
                <a:spcPct val="100000"/>
              </a:lnSpc>
              <a:spcBef>
                <a:spcPts val="0"/>
              </a:spcBef>
              <a:spcAft>
                <a:spcPts val="0"/>
              </a:spcAft>
              <a:buClr>
                <a:srgbClr val="000000"/>
              </a:buClr>
              <a:buSzPts val="2000"/>
              <a:buFont typeface="Arial"/>
              <a:buNone/>
            </a:pPr>
            <a:r>
              <a:t/>
            </a:r>
            <a:endParaRPr b="1" i="0" sz="2000" u="none" cap="none" strike="noStrike">
              <a:solidFill>
                <a:srgbClr val="203F7B"/>
              </a:solidFill>
              <a:latin typeface="Nunito Sans"/>
              <a:ea typeface="Nunito Sans"/>
              <a:cs typeface="Nunito Sans"/>
              <a:sym typeface="Nunito Sans"/>
            </a:endParaRPr>
          </a:p>
        </p:txBody>
      </p:sp>
      <p:sp>
        <p:nvSpPr>
          <p:cNvPr id="108" name="Google Shape;108;p19"/>
          <p:cNvSpPr/>
          <p:nvPr/>
        </p:nvSpPr>
        <p:spPr>
          <a:xfrm>
            <a:off x="8299600" y="1644424"/>
            <a:ext cx="3513300" cy="4056900"/>
          </a:xfrm>
          <a:prstGeom prst="roundRect">
            <a:avLst>
              <a:gd fmla="val 11066" name="adj"/>
            </a:avLst>
          </a:prstGeom>
          <a:solidFill>
            <a:srgbClr val="FFFFFF"/>
          </a:solidFill>
          <a:ln cap="flat" cmpd="sng" w="9525">
            <a:solidFill>
              <a:srgbClr val="FFFFFF"/>
            </a:solidFill>
            <a:prstDash val="solid"/>
            <a:round/>
            <a:headEnd len="sm" w="sm" type="none"/>
            <a:tailEnd len="sm" w="sm" type="none"/>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900"/>
              <a:buFont typeface="Arial"/>
              <a:buNone/>
            </a:pPr>
            <a:r>
              <a:t/>
            </a:r>
            <a:endParaRPr b="0" i="0" sz="1900" u="none" cap="none" strike="noStrike">
              <a:solidFill>
                <a:srgbClr val="000000"/>
              </a:solidFill>
              <a:latin typeface="Arial"/>
              <a:ea typeface="Arial"/>
              <a:cs typeface="Arial"/>
              <a:sym typeface="Arial"/>
            </a:endParaRPr>
          </a:p>
        </p:txBody>
      </p:sp>
      <p:sp>
        <p:nvSpPr>
          <p:cNvPr id="109" name="Google Shape;109;p19"/>
          <p:cNvSpPr txBox="1"/>
          <p:nvPr/>
        </p:nvSpPr>
        <p:spPr>
          <a:xfrm>
            <a:off x="8299633" y="3718567"/>
            <a:ext cx="3513300" cy="1939500"/>
          </a:xfrm>
          <a:prstGeom prst="rect">
            <a:avLst/>
          </a:prstGeom>
          <a:noFill/>
          <a:ln>
            <a:noFill/>
          </a:ln>
        </p:spPr>
        <p:txBody>
          <a:bodyPr anchorCtr="0" anchor="t" bIns="121900" lIns="121900" spcFirstLastPara="1" rIns="121900" wrap="square" tIns="121900">
            <a:spAutoFit/>
          </a:bodyPr>
          <a:lstStyle/>
          <a:p>
            <a:pPr indent="0" lvl="0" marL="0" marR="0" rtl="0" algn="ctr">
              <a:lnSpc>
                <a:spcPct val="150000"/>
              </a:lnSpc>
              <a:spcBef>
                <a:spcPts val="0"/>
              </a:spcBef>
              <a:spcAft>
                <a:spcPts val="0"/>
              </a:spcAft>
              <a:buClr>
                <a:schemeClr val="dk1"/>
              </a:buClr>
              <a:buSzPts val="1100"/>
              <a:buFont typeface="Arial"/>
              <a:buNone/>
            </a:pPr>
            <a:r>
              <a:rPr b="1" lang="en-US" sz="2000">
                <a:solidFill>
                  <a:srgbClr val="203F7B"/>
                </a:solidFill>
                <a:latin typeface="Nunito Sans"/>
                <a:ea typeface="Nunito Sans"/>
                <a:cs typeface="Nunito Sans"/>
                <a:sym typeface="Nunito Sans"/>
              </a:rPr>
              <a:t>Organisatieniveau</a:t>
            </a:r>
            <a:endParaRPr b="1" i="0" sz="2000" u="none" cap="none" strike="noStrike">
              <a:solidFill>
                <a:srgbClr val="203F7B"/>
              </a:solidFill>
              <a:latin typeface="Nunito Sans"/>
              <a:ea typeface="Nunito Sans"/>
              <a:cs typeface="Nunito Sans"/>
              <a:sym typeface="Nunito Sans"/>
            </a:endParaRPr>
          </a:p>
          <a:p>
            <a:pPr indent="-330200" lvl="0" marL="457200" marR="0" rtl="0" algn="l">
              <a:lnSpc>
                <a:spcPct val="100000"/>
              </a:lnSpc>
              <a:spcBef>
                <a:spcPts val="0"/>
              </a:spcBef>
              <a:spcAft>
                <a:spcPts val="0"/>
              </a:spcAft>
              <a:buClr>
                <a:srgbClr val="203F7B"/>
              </a:buClr>
              <a:buSzPts val="1600"/>
              <a:buFont typeface="Nunito Sans"/>
              <a:buChar char="●"/>
            </a:pPr>
            <a:r>
              <a:rPr lang="en-US" sz="1600">
                <a:solidFill>
                  <a:srgbClr val="203F7B"/>
                </a:solidFill>
                <a:latin typeface="Nunito Sans"/>
                <a:ea typeface="Nunito Sans"/>
                <a:cs typeface="Nunito Sans"/>
                <a:sym typeface="Nunito Sans"/>
              </a:rPr>
              <a:t>Hoe ervaren medewerkers de visie en ondersteuning van de organisatie?</a:t>
            </a:r>
            <a:endParaRPr i="0" sz="1600" u="none" cap="none" strike="noStrike">
              <a:solidFill>
                <a:srgbClr val="203F7B"/>
              </a:solidFill>
              <a:latin typeface="Nunito Sans"/>
              <a:ea typeface="Nunito Sans"/>
              <a:cs typeface="Nunito Sans"/>
              <a:sym typeface="Nunito Sans"/>
            </a:endParaRPr>
          </a:p>
          <a:p>
            <a:pPr indent="-330200" lvl="0" marL="457200" marR="0" rtl="0" algn="l">
              <a:lnSpc>
                <a:spcPct val="100000"/>
              </a:lnSpc>
              <a:spcBef>
                <a:spcPts val="0"/>
              </a:spcBef>
              <a:spcAft>
                <a:spcPts val="0"/>
              </a:spcAft>
              <a:buClr>
                <a:srgbClr val="203F7B"/>
              </a:buClr>
              <a:buSzPts val="1600"/>
              <a:buFont typeface="Nunito Sans"/>
              <a:buChar char="●"/>
            </a:pPr>
            <a:r>
              <a:rPr lang="en-US" sz="1600">
                <a:solidFill>
                  <a:srgbClr val="203F7B"/>
                </a:solidFill>
                <a:latin typeface="Nunito Sans"/>
                <a:ea typeface="Nunito Sans"/>
                <a:cs typeface="Nunito Sans"/>
                <a:sym typeface="Nunito Sans"/>
              </a:rPr>
              <a:t>Verantwoordelijkheid voornamelijk bij MT</a:t>
            </a:r>
            <a:endParaRPr i="0" sz="1600" u="none" cap="none" strike="noStrike">
              <a:solidFill>
                <a:srgbClr val="203F7B"/>
              </a:solidFill>
              <a:latin typeface="Nunito Sans"/>
              <a:ea typeface="Nunito Sans"/>
              <a:cs typeface="Nunito Sans"/>
              <a:sym typeface="Nunito Sans"/>
            </a:endParaRPr>
          </a:p>
        </p:txBody>
      </p:sp>
      <p:pic>
        <p:nvPicPr>
          <p:cNvPr id="110" name="Google Shape;110;p19"/>
          <p:cNvPicPr preferRelativeResize="0"/>
          <p:nvPr/>
        </p:nvPicPr>
        <p:blipFill rotWithShape="1">
          <a:blip r:embed="rId3">
            <a:alphaModFix/>
          </a:blip>
          <a:srcRect b="0" l="0" r="0" t="0"/>
          <a:stretch/>
        </p:blipFill>
        <p:spPr>
          <a:xfrm>
            <a:off x="1274164" y="1827323"/>
            <a:ext cx="1714425" cy="1651350"/>
          </a:xfrm>
          <a:prstGeom prst="rect">
            <a:avLst/>
          </a:prstGeom>
          <a:noFill/>
          <a:ln>
            <a:noFill/>
          </a:ln>
        </p:spPr>
      </p:pic>
      <p:pic>
        <p:nvPicPr>
          <p:cNvPr id="111" name="Google Shape;111;p19"/>
          <p:cNvPicPr preferRelativeResize="0"/>
          <p:nvPr/>
        </p:nvPicPr>
        <p:blipFill rotWithShape="1">
          <a:blip r:embed="rId4">
            <a:alphaModFix/>
          </a:blip>
          <a:srcRect b="0" l="0" r="0" t="0"/>
          <a:stretch/>
        </p:blipFill>
        <p:spPr>
          <a:xfrm>
            <a:off x="9199038" y="1827093"/>
            <a:ext cx="1714425" cy="1651807"/>
          </a:xfrm>
          <a:prstGeom prst="rect">
            <a:avLst/>
          </a:prstGeom>
          <a:noFill/>
          <a:ln>
            <a:noFill/>
          </a:ln>
        </p:spPr>
      </p:pic>
      <p:pic>
        <p:nvPicPr>
          <p:cNvPr id="112" name="Google Shape;112;p19"/>
          <p:cNvPicPr preferRelativeResize="0"/>
          <p:nvPr/>
        </p:nvPicPr>
        <p:blipFill rotWithShape="1">
          <a:blip r:embed="rId5">
            <a:alphaModFix/>
          </a:blip>
          <a:srcRect b="0" l="0" r="0" t="0"/>
          <a:stretch/>
        </p:blipFill>
        <p:spPr>
          <a:xfrm>
            <a:off x="5235163" y="1827324"/>
            <a:ext cx="1717278" cy="1651799"/>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5FAFF"/>
        </a:solidFill>
      </p:bgPr>
    </p:bg>
    <p:spTree>
      <p:nvGrpSpPr>
        <p:cNvPr id="116" name="Shape 116"/>
        <p:cNvGrpSpPr/>
        <p:nvPr/>
      </p:nvGrpSpPr>
      <p:grpSpPr>
        <a:xfrm>
          <a:off x="0" y="0"/>
          <a:ext cx="0" cy="0"/>
          <a:chOff x="0" y="0"/>
          <a:chExt cx="0" cy="0"/>
        </a:xfrm>
      </p:grpSpPr>
      <p:sp>
        <p:nvSpPr>
          <p:cNvPr id="117" name="Google Shape;117;p20"/>
          <p:cNvSpPr txBox="1"/>
          <p:nvPr/>
        </p:nvSpPr>
        <p:spPr>
          <a:xfrm>
            <a:off x="0" y="358967"/>
            <a:ext cx="12192000" cy="661800"/>
          </a:xfrm>
          <a:prstGeom prst="rect">
            <a:avLst/>
          </a:prstGeom>
          <a:noFill/>
          <a:ln>
            <a:noFill/>
          </a:ln>
        </p:spPr>
        <p:txBody>
          <a:bodyPr anchorCtr="0" anchor="t" bIns="121900" lIns="121900" spcFirstLastPara="1" rIns="121900" wrap="square" tIns="121900">
            <a:spAutoFit/>
          </a:bodyPr>
          <a:lstStyle/>
          <a:p>
            <a:pPr indent="0" lvl="0" marL="0" rtl="0" algn="ctr">
              <a:spcBef>
                <a:spcPts val="0"/>
              </a:spcBef>
              <a:spcAft>
                <a:spcPts val="0"/>
              </a:spcAft>
              <a:buNone/>
            </a:pPr>
            <a:r>
              <a:rPr b="1" lang="en-US" sz="2700">
                <a:solidFill>
                  <a:srgbClr val="203F7B"/>
                </a:solidFill>
                <a:latin typeface="Nunito Sans"/>
                <a:ea typeface="Nunito Sans"/>
                <a:cs typeface="Nunito Sans"/>
                <a:sym typeface="Nunito Sans"/>
              </a:rPr>
              <a:t>Interpreteren van resultaten (zie notitie voor toelichting)</a:t>
            </a:r>
            <a:endParaRPr b="1" sz="2700">
              <a:solidFill>
                <a:srgbClr val="203F7B"/>
              </a:solidFill>
              <a:latin typeface="Nunito Sans"/>
              <a:ea typeface="Nunito Sans"/>
              <a:cs typeface="Nunito Sans"/>
              <a:sym typeface="Nunito Sans"/>
            </a:endParaRPr>
          </a:p>
        </p:txBody>
      </p:sp>
      <p:sp>
        <p:nvSpPr>
          <p:cNvPr id="118" name="Google Shape;118;p20"/>
          <p:cNvSpPr/>
          <p:nvPr/>
        </p:nvSpPr>
        <p:spPr>
          <a:xfrm>
            <a:off x="1058000" y="1624725"/>
            <a:ext cx="6730800" cy="4005300"/>
          </a:xfrm>
          <a:prstGeom prst="roundRect">
            <a:avLst>
              <a:gd fmla="val 10377" name="adj"/>
            </a:avLst>
          </a:prstGeom>
          <a:solidFill>
            <a:srgbClr val="FFFFFF"/>
          </a:solidFill>
          <a:ln cap="flat" cmpd="sng" w="9525">
            <a:solidFill>
              <a:srgbClr val="FFFFFF"/>
            </a:solidFill>
            <a:prstDash val="solid"/>
            <a:round/>
            <a:headEnd len="sm" w="sm" type="none"/>
            <a:tailEnd len="sm" w="sm" type="none"/>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sz="1900"/>
          </a:p>
        </p:txBody>
      </p:sp>
      <p:sp>
        <p:nvSpPr>
          <p:cNvPr id="119" name="Google Shape;119;p20"/>
          <p:cNvSpPr txBox="1"/>
          <p:nvPr/>
        </p:nvSpPr>
        <p:spPr>
          <a:xfrm>
            <a:off x="1467575" y="1999575"/>
            <a:ext cx="6207600" cy="2724300"/>
          </a:xfrm>
          <a:prstGeom prst="rect">
            <a:avLst/>
          </a:prstGeom>
          <a:noFill/>
          <a:ln>
            <a:noFill/>
          </a:ln>
        </p:spPr>
        <p:txBody>
          <a:bodyPr anchorCtr="0" anchor="t" bIns="121900" lIns="121900" spcFirstLastPara="1" rIns="121900" wrap="square" tIns="121900">
            <a:spAutoFit/>
          </a:bodyPr>
          <a:lstStyle/>
          <a:p>
            <a:pPr indent="-450850" lvl="0" marL="609600" rtl="0" algn="l">
              <a:lnSpc>
                <a:spcPct val="150000"/>
              </a:lnSpc>
              <a:spcBef>
                <a:spcPts val="0"/>
              </a:spcBef>
              <a:spcAft>
                <a:spcPts val="0"/>
              </a:spcAft>
              <a:buClr>
                <a:srgbClr val="203F7B"/>
              </a:buClr>
              <a:buSzPts val="2300"/>
              <a:buFont typeface="Nunito Sans"/>
              <a:buChar char="●"/>
            </a:pPr>
            <a:r>
              <a:rPr lang="en-US" sz="2300">
                <a:solidFill>
                  <a:srgbClr val="203F7B"/>
                </a:solidFill>
                <a:latin typeface="Nunito Sans"/>
                <a:ea typeface="Nunito Sans"/>
                <a:cs typeface="Nunito Sans"/>
                <a:sym typeface="Nunito Sans"/>
              </a:rPr>
              <a:t>Intentie</a:t>
            </a:r>
            <a:endParaRPr sz="2300">
              <a:solidFill>
                <a:srgbClr val="203F7B"/>
              </a:solidFill>
              <a:latin typeface="Nunito Sans"/>
              <a:ea typeface="Nunito Sans"/>
              <a:cs typeface="Nunito Sans"/>
              <a:sym typeface="Nunito Sans"/>
            </a:endParaRPr>
          </a:p>
          <a:p>
            <a:pPr indent="-450850" lvl="0" marL="609600" rtl="0" algn="l">
              <a:lnSpc>
                <a:spcPct val="150000"/>
              </a:lnSpc>
              <a:spcBef>
                <a:spcPts val="0"/>
              </a:spcBef>
              <a:spcAft>
                <a:spcPts val="0"/>
              </a:spcAft>
              <a:buClr>
                <a:srgbClr val="203F7B"/>
              </a:buClr>
              <a:buSzPts val="2300"/>
              <a:buFont typeface="Nunito Sans"/>
              <a:buChar char="●"/>
            </a:pPr>
            <a:r>
              <a:rPr lang="en-US" sz="2300">
                <a:solidFill>
                  <a:srgbClr val="203F7B"/>
                </a:solidFill>
                <a:latin typeface="Nunito Sans"/>
                <a:ea typeface="Nunito Sans"/>
                <a:cs typeface="Nunito Sans"/>
                <a:sym typeface="Nunito Sans"/>
              </a:rPr>
              <a:t>Perceptie</a:t>
            </a:r>
            <a:endParaRPr sz="2300">
              <a:solidFill>
                <a:srgbClr val="203F7B"/>
              </a:solidFill>
              <a:latin typeface="Nunito Sans"/>
              <a:ea typeface="Nunito Sans"/>
              <a:cs typeface="Nunito Sans"/>
              <a:sym typeface="Nunito Sans"/>
            </a:endParaRPr>
          </a:p>
          <a:p>
            <a:pPr indent="-450850" lvl="0" marL="609600" rtl="0" algn="l">
              <a:lnSpc>
                <a:spcPct val="150000"/>
              </a:lnSpc>
              <a:spcBef>
                <a:spcPts val="0"/>
              </a:spcBef>
              <a:spcAft>
                <a:spcPts val="0"/>
              </a:spcAft>
              <a:buClr>
                <a:srgbClr val="203F7B"/>
              </a:buClr>
              <a:buSzPts val="2300"/>
              <a:buFont typeface="Nunito Sans"/>
              <a:buChar char="●"/>
            </a:pPr>
            <a:r>
              <a:rPr lang="en-US" sz="2300">
                <a:solidFill>
                  <a:srgbClr val="203F7B"/>
                </a:solidFill>
                <a:latin typeface="Nunito Sans"/>
                <a:ea typeface="Nunito Sans"/>
                <a:cs typeface="Nunito Sans"/>
                <a:sym typeface="Nunito Sans"/>
              </a:rPr>
              <a:t>Begrijpen</a:t>
            </a:r>
            <a:endParaRPr sz="2300">
              <a:solidFill>
                <a:srgbClr val="203F7B"/>
              </a:solidFill>
              <a:latin typeface="Nunito Sans"/>
              <a:ea typeface="Nunito Sans"/>
              <a:cs typeface="Nunito Sans"/>
              <a:sym typeface="Nunito Sans"/>
            </a:endParaRPr>
          </a:p>
          <a:p>
            <a:pPr indent="-450850" lvl="0" marL="609600" rtl="0" algn="l">
              <a:lnSpc>
                <a:spcPct val="150000"/>
              </a:lnSpc>
              <a:spcBef>
                <a:spcPts val="0"/>
              </a:spcBef>
              <a:spcAft>
                <a:spcPts val="0"/>
              </a:spcAft>
              <a:buClr>
                <a:srgbClr val="203F7B"/>
              </a:buClr>
              <a:buSzPts val="2300"/>
              <a:buFont typeface="Nunito Sans"/>
              <a:buChar char="●"/>
            </a:pPr>
            <a:r>
              <a:rPr lang="en-US" sz="2300">
                <a:solidFill>
                  <a:srgbClr val="203F7B"/>
                </a:solidFill>
                <a:latin typeface="Nunito Sans"/>
                <a:ea typeface="Nunito Sans"/>
                <a:cs typeface="Nunito Sans"/>
                <a:sym typeface="Nunito Sans"/>
              </a:rPr>
              <a:t>Focusgebieden</a:t>
            </a:r>
            <a:endParaRPr sz="2300">
              <a:solidFill>
                <a:srgbClr val="203F7B"/>
              </a:solidFill>
              <a:latin typeface="Nunito Sans"/>
              <a:ea typeface="Nunito Sans"/>
              <a:cs typeface="Nunito Sans"/>
              <a:sym typeface="Nunito Sans"/>
            </a:endParaRPr>
          </a:p>
          <a:p>
            <a:pPr indent="-450850" lvl="0" marL="609600" rtl="0" algn="l">
              <a:lnSpc>
                <a:spcPct val="150000"/>
              </a:lnSpc>
              <a:spcBef>
                <a:spcPts val="0"/>
              </a:spcBef>
              <a:spcAft>
                <a:spcPts val="0"/>
              </a:spcAft>
              <a:buClr>
                <a:srgbClr val="203F7B"/>
              </a:buClr>
              <a:buSzPts val="2300"/>
              <a:buFont typeface="Nunito Sans"/>
              <a:buChar char="●"/>
            </a:pPr>
            <a:r>
              <a:rPr lang="en-US" sz="2300">
                <a:solidFill>
                  <a:srgbClr val="203F7B"/>
                </a:solidFill>
                <a:latin typeface="Nunito Sans"/>
                <a:ea typeface="Nunito Sans"/>
                <a:cs typeface="Nunito Sans"/>
                <a:sym typeface="Nunito Sans"/>
              </a:rPr>
              <a:t>Geef ook aandacht aan wat goed gaat</a:t>
            </a:r>
            <a:endParaRPr sz="2300">
              <a:solidFill>
                <a:srgbClr val="203F7B"/>
              </a:solidFill>
              <a:latin typeface="Nunito Sans"/>
              <a:ea typeface="Nunito Sans"/>
              <a:cs typeface="Nunito Sans"/>
              <a:sym typeface="Nunito Sans"/>
            </a:endParaRPr>
          </a:p>
        </p:txBody>
      </p:sp>
      <p:pic>
        <p:nvPicPr>
          <p:cNvPr id="120" name="Google Shape;120;p20"/>
          <p:cNvPicPr preferRelativeResize="0"/>
          <p:nvPr/>
        </p:nvPicPr>
        <p:blipFill>
          <a:blip r:embed="rId3">
            <a:alphaModFix/>
          </a:blip>
          <a:stretch>
            <a:fillRect/>
          </a:stretch>
        </p:blipFill>
        <p:spPr>
          <a:xfrm>
            <a:off x="8285851" y="1833566"/>
            <a:ext cx="3282633" cy="34216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5FAFF"/>
        </a:solidFill>
      </p:bgPr>
    </p:bg>
    <p:spTree>
      <p:nvGrpSpPr>
        <p:cNvPr id="124" name="Shape 124"/>
        <p:cNvGrpSpPr/>
        <p:nvPr/>
      </p:nvGrpSpPr>
      <p:grpSpPr>
        <a:xfrm>
          <a:off x="0" y="0"/>
          <a:ext cx="0" cy="0"/>
          <a:chOff x="0" y="0"/>
          <a:chExt cx="0" cy="0"/>
        </a:xfrm>
      </p:grpSpPr>
      <p:sp>
        <p:nvSpPr>
          <p:cNvPr id="125" name="Google Shape;125;p21"/>
          <p:cNvSpPr/>
          <p:nvPr/>
        </p:nvSpPr>
        <p:spPr>
          <a:xfrm>
            <a:off x="2039800" y="3353275"/>
            <a:ext cx="8375100" cy="2484900"/>
          </a:xfrm>
          <a:prstGeom prst="roundRect">
            <a:avLst>
              <a:gd fmla="val 10377" name="adj"/>
            </a:avLst>
          </a:prstGeom>
          <a:solidFill>
            <a:srgbClr val="FFFFFF"/>
          </a:solidFill>
          <a:ln cap="flat" cmpd="sng" w="9525">
            <a:solidFill>
              <a:srgbClr val="FFFFFF"/>
            </a:solidFill>
            <a:prstDash val="solid"/>
            <a:round/>
            <a:headEnd len="sm" w="sm" type="none"/>
            <a:tailEnd len="sm" w="sm" type="none"/>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900"/>
              <a:buFont typeface="Arial"/>
              <a:buNone/>
            </a:pPr>
            <a:r>
              <a:t/>
            </a:r>
            <a:endParaRPr b="0" i="0" sz="1900" u="none" cap="none" strike="noStrike">
              <a:solidFill>
                <a:srgbClr val="000000"/>
              </a:solidFill>
              <a:latin typeface="Arial"/>
              <a:ea typeface="Arial"/>
              <a:cs typeface="Arial"/>
              <a:sym typeface="Arial"/>
            </a:endParaRPr>
          </a:p>
        </p:txBody>
      </p:sp>
      <p:sp>
        <p:nvSpPr>
          <p:cNvPr id="126" name="Google Shape;126;p21"/>
          <p:cNvSpPr txBox="1"/>
          <p:nvPr/>
        </p:nvSpPr>
        <p:spPr>
          <a:xfrm>
            <a:off x="0" y="358967"/>
            <a:ext cx="12192000" cy="661800"/>
          </a:xfrm>
          <a:prstGeom prst="rect">
            <a:avLst/>
          </a:prstGeom>
          <a:noFill/>
          <a:ln>
            <a:noFill/>
          </a:ln>
        </p:spPr>
        <p:txBody>
          <a:bodyPr anchorCtr="0" anchor="t" bIns="121900" lIns="121900" spcFirstLastPara="1" rIns="121900" wrap="square" tIns="121900">
            <a:spAutoFit/>
          </a:bodyPr>
          <a:lstStyle/>
          <a:p>
            <a:pPr indent="0" lvl="0" marL="0" marR="0" rtl="0" algn="ctr">
              <a:lnSpc>
                <a:spcPct val="100000"/>
              </a:lnSpc>
              <a:spcBef>
                <a:spcPts val="0"/>
              </a:spcBef>
              <a:spcAft>
                <a:spcPts val="0"/>
              </a:spcAft>
              <a:buClr>
                <a:srgbClr val="000000"/>
              </a:buClr>
              <a:buSzPts val="2700"/>
              <a:buFont typeface="Arial"/>
              <a:buNone/>
            </a:pPr>
            <a:r>
              <a:rPr b="1" lang="en-US" sz="2700">
                <a:solidFill>
                  <a:srgbClr val="203F7B"/>
                </a:solidFill>
                <a:latin typeface="Nunito Sans"/>
                <a:ea typeface="Nunito Sans"/>
                <a:cs typeface="Nunito Sans"/>
                <a:sym typeface="Nunito Sans"/>
              </a:rPr>
              <a:t>Score vs trend</a:t>
            </a:r>
            <a:endParaRPr b="1" i="0" sz="2700" u="none" cap="none" strike="noStrike">
              <a:solidFill>
                <a:srgbClr val="203F7B"/>
              </a:solidFill>
              <a:latin typeface="Nunito Sans"/>
              <a:ea typeface="Nunito Sans"/>
              <a:cs typeface="Nunito Sans"/>
              <a:sym typeface="Nunito Sans"/>
            </a:endParaRPr>
          </a:p>
        </p:txBody>
      </p:sp>
      <p:sp>
        <p:nvSpPr>
          <p:cNvPr id="127" name="Google Shape;127;p21"/>
          <p:cNvSpPr txBox="1"/>
          <p:nvPr/>
        </p:nvSpPr>
        <p:spPr>
          <a:xfrm>
            <a:off x="2039800" y="3590300"/>
            <a:ext cx="8375100" cy="2355000"/>
          </a:xfrm>
          <a:prstGeom prst="rect">
            <a:avLst/>
          </a:prstGeom>
          <a:noFill/>
          <a:ln>
            <a:noFill/>
          </a:ln>
        </p:spPr>
        <p:txBody>
          <a:bodyPr anchorCtr="0" anchor="t" bIns="121900" lIns="121900" spcFirstLastPara="1" rIns="121900" wrap="square" tIns="121900">
            <a:spAutoFit/>
          </a:bodyPr>
          <a:lstStyle/>
          <a:p>
            <a:pPr indent="-355600" lvl="0" marL="457200" rtl="0" algn="l">
              <a:lnSpc>
                <a:spcPct val="150000"/>
              </a:lnSpc>
              <a:spcBef>
                <a:spcPts val="0"/>
              </a:spcBef>
              <a:spcAft>
                <a:spcPts val="0"/>
              </a:spcAft>
              <a:buClr>
                <a:srgbClr val="203F7B"/>
              </a:buClr>
              <a:buSzPts val="2000"/>
              <a:buFont typeface="Nunito Sans"/>
              <a:buChar char="●"/>
            </a:pPr>
            <a:r>
              <a:rPr lang="en-US" sz="2000">
                <a:solidFill>
                  <a:srgbClr val="203F7B"/>
                </a:solidFill>
                <a:latin typeface="Nunito Sans"/>
                <a:ea typeface="Nunito Sans"/>
                <a:cs typeface="Nunito Sans"/>
                <a:sym typeface="Nunito Sans"/>
              </a:rPr>
              <a:t>Scores zijn waardevol om te bepalen welke verbeteringen je door kunt voeren</a:t>
            </a:r>
            <a:endParaRPr sz="2000">
              <a:solidFill>
                <a:srgbClr val="203F7B"/>
              </a:solidFill>
              <a:latin typeface="Nunito Sans"/>
              <a:ea typeface="Nunito Sans"/>
              <a:cs typeface="Nunito Sans"/>
              <a:sym typeface="Nunito Sans"/>
            </a:endParaRPr>
          </a:p>
          <a:p>
            <a:pPr indent="-355600" lvl="0" marL="457200" rtl="0" algn="l">
              <a:lnSpc>
                <a:spcPct val="150000"/>
              </a:lnSpc>
              <a:spcBef>
                <a:spcPts val="0"/>
              </a:spcBef>
              <a:spcAft>
                <a:spcPts val="0"/>
              </a:spcAft>
              <a:buClr>
                <a:srgbClr val="203F7B"/>
              </a:buClr>
              <a:buSzPts val="2000"/>
              <a:buFont typeface="Nunito Sans"/>
              <a:buChar char="●"/>
            </a:pPr>
            <a:r>
              <a:rPr lang="en-US" sz="2000">
                <a:solidFill>
                  <a:srgbClr val="203F7B"/>
                </a:solidFill>
                <a:latin typeface="Nunito Sans"/>
                <a:ea typeface="Nunito Sans"/>
                <a:cs typeface="Nunito Sans"/>
                <a:sym typeface="Nunito Sans"/>
              </a:rPr>
              <a:t>Trend over tijd laat zien of je met de juiste dingen bezig bent en veranderingen een positief effect hebben</a:t>
            </a:r>
            <a:endParaRPr sz="1800">
              <a:solidFill>
                <a:srgbClr val="203F7B"/>
              </a:solidFill>
              <a:latin typeface="Nunito Sans"/>
              <a:ea typeface="Nunito Sans"/>
              <a:cs typeface="Nunito Sans"/>
              <a:sym typeface="Nunito Sans"/>
            </a:endParaRPr>
          </a:p>
          <a:p>
            <a:pPr indent="0" lvl="0" marL="0" marR="0" rtl="0" algn="l">
              <a:lnSpc>
                <a:spcPct val="150000"/>
              </a:lnSpc>
              <a:spcBef>
                <a:spcPts val="0"/>
              </a:spcBef>
              <a:spcAft>
                <a:spcPts val="0"/>
              </a:spcAft>
              <a:buClr>
                <a:srgbClr val="000000"/>
              </a:buClr>
              <a:buSzPts val="1700"/>
              <a:buFont typeface="Arial"/>
              <a:buNone/>
            </a:pPr>
            <a:r>
              <a:t/>
            </a:r>
            <a:endParaRPr b="0" i="0" sz="1700" u="none" cap="none" strike="noStrike">
              <a:solidFill>
                <a:srgbClr val="203F7B"/>
              </a:solidFill>
              <a:latin typeface="Nunito Sans"/>
              <a:ea typeface="Nunito Sans"/>
              <a:cs typeface="Nunito Sans"/>
              <a:sym typeface="Nunito Sans"/>
            </a:endParaRPr>
          </a:p>
        </p:txBody>
      </p:sp>
      <p:pic>
        <p:nvPicPr>
          <p:cNvPr id="128" name="Google Shape;128;p21"/>
          <p:cNvPicPr preferRelativeResize="0"/>
          <p:nvPr/>
        </p:nvPicPr>
        <p:blipFill rotWithShape="1">
          <a:blip r:embed="rId3">
            <a:alphaModFix/>
          </a:blip>
          <a:srcRect b="0" l="0" r="0" t="0"/>
          <a:stretch/>
        </p:blipFill>
        <p:spPr>
          <a:xfrm>
            <a:off x="4978300" y="1020775"/>
            <a:ext cx="2235400" cy="21501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5FAFF"/>
        </a:solidFill>
      </p:bgPr>
    </p:bg>
    <p:spTree>
      <p:nvGrpSpPr>
        <p:cNvPr id="132" name="Shape 132"/>
        <p:cNvGrpSpPr/>
        <p:nvPr/>
      </p:nvGrpSpPr>
      <p:grpSpPr>
        <a:xfrm>
          <a:off x="0" y="0"/>
          <a:ext cx="0" cy="0"/>
          <a:chOff x="0" y="0"/>
          <a:chExt cx="0" cy="0"/>
        </a:xfrm>
      </p:grpSpPr>
      <p:sp>
        <p:nvSpPr>
          <p:cNvPr id="133" name="Google Shape;133;p22"/>
          <p:cNvSpPr/>
          <p:nvPr/>
        </p:nvSpPr>
        <p:spPr>
          <a:xfrm>
            <a:off x="2039800" y="3353275"/>
            <a:ext cx="8375100" cy="2484900"/>
          </a:xfrm>
          <a:prstGeom prst="roundRect">
            <a:avLst>
              <a:gd fmla="val 10377" name="adj"/>
            </a:avLst>
          </a:prstGeom>
          <a:solidFill>
            <a:srgbClr val="FFFFFF"/>
          </a:solidFill>
          <a:ln cap="flat" cmpd="sng" w="9525">
            <a:solidFill>
              <a:srgbClr val="FFFFFF"/>
            </a:solidFill>
            <a:prstDash val="solid"/>
            <a:round/>
            <a:headEnd len="sm" w="sm" type="none"/>
            <a:tailEnd len="sm" w="sm" type="none"/>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900"/>
              <a:buFont typeface="Arial"/>
              <a:buNone/>
            </a:pPr>
            <a:r>
              <a:t/>
            </a:r>
            <a:endParaRPr b="0" i="0" sz="1900" u="none" cap="none" strike="noStrike">
              <a:solidFill>
                <a:srgbClr val="000000"/>
              </a:solidFill>
              <a:latin typeface="Arial"/>
              <a:ea typeface="Arial"/>
              <a:cs typeface="Arial"/>
              <a:sym typeface="Arial"/>
            </a:endParaRPr>
          </a:p>
        </p:txBody>
      </p:sp>
      <p:sp>
        <p:nvSpPr>
          <p:cNvPr id="134" name="Google Shape;134;p22"/>
          <p:cNvSpPr txBox="1"/>
          <p:nvPr/>
        </p:nvSpPr>
        <p:spPr>
          <a:xfrm>
            <a:off x="0" y="358967"/>
            <a:ext cx="12192000" cy="661800"/>
          </a:xfrm>
          <a:prstGeom prst="rect">
            <a:avLst/>
          </a:prstGeom>
          <a:noFill/>
          <a:ln>
            <a:noFill/>
          </a:ln>
        </p:spPr>
        <p:txBody>
          <a:bodyPr anchorCtr="0" anchor="t" bIns="121900" lIns="121900" spcFirstLastPara="1" rIns="121900" wrap="square" tIns="121900">
            <a:spAutoFit/>
          </a:bodyPr>
          <a:lstStyle/>
          <a:p>
            <a:pPr indent="0" lvl="0" marL="0" marR="0" rtl="0" algn="ctr">
              <a:lnSpc>
                <a:spcPct val="100000"/>
              </a:lnSpc>
              <a:spcBef>
                <a:spcPts val="0"/>
              </a:spcBef>
              <a:spcAft>
                <a:spcPts val="0"/>
              </a:spcAft>
              <a:buClr>
                <a:srgbClr val="000000"/>
              </a:buClr>
              <a:buSzPts val="2700"/>
              <a:buFont typeface="Arial"/>
              <a:buNone/>
            </a:pPr>
            <a:r>
              <a:rPr b="1" lang="en-US" sz="2700">
                <a:solidFill>
                  <a:srgbClr val="203F7B"/>
                </a:solidFill>
                <a:latin typeface="Nunito Sans"/>
                <a:ea typeface="Nunito Sans"/>
                <a:cs typeface="Nunito Sans"/>
                <a:sym typeface="Nunito Sans"/>
              </a:rPr>
              <a:t>Score per thema</a:t>
            </a:r>
            <a:endParaRPr b="1" i="0" sz="2700" u="none" cap="none" strike="noStrike">
              <a:solidFill>
                <a:srgbClr val="203F7B"/>
              </a:solidFill>
              <a:latin typeface="Nunito Sans"/>
              <a:ea typeface="Nunito Sans"/>
              <a:cs typeface="Nunito Sans"/>
              <a:sym typeface="Nunito Sans"/>
            </a:endParaRPr>
          </a:p>
        </p:txBody>
      </p:sp>
      <p:sp>
        <p:nvSpPr>
          <p:cNvPr id="135" name="Google Shape;135;p22"/>
          <p:cNvSpPr txBox="1"/>
          <p:nvPr/>
        </p:nvSpPr>
        <p:spPr>
          <a:xfrm>
            <a:off x="2039800" y="3590300"/>
            <a:ext cx="8375100" cy="1962600"/>
          </a:xfrm>
          <a:prstGeom prst="rect">
            <a:avLst/>
          </a:prstGeom>
          <a:noFill/>
          <a:ln>
            <a:noFill/>
          </a:ln>
        </p:spPr>
        <p:txBody>
          <a:bodyPr anchorCtr="0" anchor="t" bIns="121900" lIns="121900" spcFirstLastPara="1" rIns="121900" wrap="square" tIns="121900">
            <a:spAutoFit/>
          </a:bodyPr>
          <a:lstStyle/>
          <a:p>
            <a:pPr indent="-361950" lvl="0" marL="457200" rtl="0" algn="l">
              <a:lnSpc>
                <a:spcPct val="150000"/>
              </a:lnSpc>
              <a:spcBef>
                <a:spcPts val="0"/>
              </a:spcBef>
              <a:spcAft>
                <a:spcPts val="0"/>
              </a:spcAft>
              <a:buClr>
                <a:srgbClr val="203F7B"/>
              </a:buClr>
              <a:buSzPts val="2100"/>
              <a:buFont typeface="Nunito Sans"/>
              <a:buChar char="●"/>
            </a:pPr>
            <a:r>
              <a:rPr lang="en-US" sz="2100">
                <a:solidFill>
                  <a:srgbClr val="203F7B"/>
                </a:solidFill>
                <a:latin typeface="Nunito Sans"/>
                <a:ea typeface="Nunito Sans"/>
                <a:cs typeface="Nunito Sans"/>
                <a:sym typeface="Nunito Sans"/>
              </a:rPr>
              <a:t>Scores als rapportcijfer</a:t>
            </a:r>
            <a:endParaRPr sz="2100">
              <a:solidFill>
                <a:srgbClr val="203F7B"/>
              </a:solidFill>
              <a:latin typeface="Nunito Sans"/>
              <a:ea typeface="Nunito Sans"/>
              <a:cs typeface="Nunito Sans"/>
              <a:sym typeface="Nunito Sans"/>
            </a:endParaRPr>
          </a:p>
          <a:p>
            <a:pPr indent="-361950" lvl="0" marL="457200" rtl="0" algn="l">
              <a:lnSpc>
                <a:spcPct val="150000"/>
              </a:lnSpc>
              <a:spcBef>
                <a:spcPts val="0"/>
              </a:spcBef>
              <a:spcAft>
                <a:spcPts val="0"/>
              </a:spcAft>
              <a:buClr>
                <a:srgbClr val="203F7B"/>
              </a:buClr>
              <a:buSzPts val="2100"/>
              <a:buFont typeface="Nunito Sans"/>
              <a:buChar char="●"/>
            </a:pPr>
            <a:r>
              <a:rPr lang="en-US" sz="2100">
                <a:solidFill>
                  <a:srgbClr val="203F7B"/>
                </a:solidFill>
                <a:latin typeface="Nunito Sans"/>
                <a:ea typeface="Nunito Sans"/>
                <a:cs typeface="Nunito Sans"/>
                <a:sym typeface="Nunito Sans"/>
              </a:rPr>
              <a:t>Scores &lt;65 worden rood in de heatmap</a:t>
            </a:r>
            <a:endParaRPr sz="2100">
              <a:solidFill>
                <a:srgbClr val="203F7B"/>
              </a:solidFill>
              <a:latin typeface="Nunito Sans"/>
              <a:ea typeface="Nunito Sans"/>
              <a:cs typeface="Nunito Sans"/>
              <a:sym typeface="Nunito Sans"/>
            </a:endParaRPr>
          </a:p>
          <a:p>
            <a:pPr indent="-361950" lvl="0" marL="457200" rtl="0" algn="l">
              <a:lnSpc>
                <a:spcPct val="150000"/>
              </a:lnSpc>
              <a:spcBef>
                <a:spcPts val="0"/>
              </a:spcBef>
              <a:spcAft>
                <a:spcPts val="0"/>
              </a:spcAft>
              <a:buClr>
                <a:srgbClr val="203F7B"/>
              </a:buClr>
              <a:buSzPts val="2100"/>
              <a:buFont typeface="Nunito Sans"/>
              <a:buChar char="●"/>
            </a:pPr>
            <a:r>
              <a:rPr lang="en-US" sz="2100">
                <a:solidFill>
                  <a:srgbClr val="203F7B"/>
                </a:solidFill>
                <a:latin typeface="Nunito Sans"/>
                <a:ea typeface="Nunito Sans"/>
                <a:cs typeface="Nunito Sans"/>
                <a:sym typeface="Nunito Sans"/>
              </a:rPr>
              <a:t>Gemiddelde scores bij een eerste meting liggen tussen 65 en 75</a:t>
            </a:r>
            <a:endParaRPr sz="1800">
              <a:solidFill>
                <a:srgbClr val="203F7B"/>
              </a:solidFill>
              <a:latin typeface="Nunito Sans"/>
              <a:ea typeface="Nunito Sans"/>
              <a:cs typeface="Nunito Sans"/>
              <a:sym typeface="Nunito Sans"/>
            </a:endParaRPr>
          </a:p>
          <a:p>
            <a:pPr indent="0" lvl="0" marL="0" marR="0" rtl="0" algn="l">
              <a:lnSpc>
                <a:spcPct val="150000"/>
              </a:lnSpc>
              <a:spcBef>
                <a:spcPts val="0"/>
              </a:spcBef>
              <a:spcAft>
                <a:spcPts val="0"/>
              </a:spcAft>
              <a:buClr>
                <a:srgbClr val="000000"/>
              </a:buClr>
              <a:buSzPts val="1700"/>
              <a:buFont typeface="Arial"/>
              <a:buNone/>
            </a:pPr>
            <a:r>
              <a:t/>
            </a:r>
            <a:endParaRPr b="0" i="0" sz="1700" u="none" cap="none" strike="noStrike">
              <a:solidFill>
                <a:srgbClr val="203F7B"/>
              </a:solidFill>
              <a:latin typeface="Nunito Sans"/>
              <a:ea typeface="Nunito Sans"/>
              <a:cs typeface="Nunito Sans"/>
              <a:sym typeface="Nunito Sans"/>
            </a:endParaRPr>
          </a:p>
        </p:txBody>
      </p:sp>
      <p:pic>
        <p:nvPicPr>
          <p:cNvPr id="136" name="Google Shape;136;p22"/>
          <p:cNvPicPr preferRelativeResize="0"/>
          <p:nvPr/>
        </p:nvPicPr>
        <p:blipFill rotWithShape="1">
          <a:blip r:embed="rId3">
            <a:alphaModFix/>
          </a:blip>
          <a:srcRect b="0" l="0" r="0" t="0"/>
          <a:stretch/>
        </p:blipFill>
        <p:spPr>
          <a:xfrm>
            <a:off x="4226421" y="1085100"/>
            <a:ext cx="3739157" cy="22038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5FAFF"/>
        </a:solidFill>
      </p:bgPr>
    </p:bg>
    <p:spTree>
      <p:nvGrpSpPr>
        <p:cNvPr id="140" name="Shape 140"/>
        <p:cNvGrpSpPr/>
        <p:nvPr/>
      </p:nvGrpSpPr>
      <p:grpSpPr>
        <a:xfrm>
          <a:off x="0" y="0"/>
          <a:ext cx="0" cy="0"/>
          <a:chOff x="0" y="0"/>
          <a:chExt cx="0" cy="0"/>
        </a:xfrm>
      </p:grpSpPr>
      <p:sp>
        <p:nvSpPr>
          <p:cNvPr id="141" name="Google Shape;141;p23"/>
          <p:cNvSpPr/>
          <p:nvPr/>
        </p:nvSpPr>
        <p:spPr>
          <a:xfrm>
            <a:off x="2071400" y="2863400"/>
            <a:ext cx="8375100" cy="3243300"/>
          </a:xfrm>
          <a:prstGeom prst="roundRect">
            <a:avLst>
              <a:gd fmla="val 10377" name="adj"/>
            </a:avLst>
          </a:prstGeom>
          <a:solidFill>
            <a:srgbClr val="FFFFFF"/>
          </a:solidFill>
          <a:ln cap="flat" cmpd="sng" w="9525">
            <a:solidFill>
              <a:srgbClr val="FFFFFF"/>
            </a:solidFill>
            <a:prstDash val="solid"/>
            <a:round/>
            <a:headEnd len="sm" w="sm" type="none"/>
            <a:tailEnd len="sm" w="sm" type="none"/>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900"/>
              <a:buFont typeface="Arial"/>
              <a:buNone/>
            </a:pPr>
            <a:r>
              <a:t/>
            </a:r>
            <a:endParaRPr b="0" i="0" sz="1900" u="none" cap="none" strike="noStrike">
              <a:solidFill>
                <a:srgbClr val="000000"/>
              </a:solidFill>
              <a:latin typeface="Arial"/>
              <a:ea typeface="Arial"/>
              <a:cs typeface="Arial"/>
              <a:sym typeface="Arial"/>
            </a:endParaRPr>
          </a:p>
        </p:txBody>
      </p:sp>
      <p:sp>
        <p:nvSpPr>
          <p:cNvPr id="142" name="Google Shape;142;p23"/>
          <p:cNvSpPr txBox="1"/>
          <p:nvPr/>
        </p:nvSpPr>
        <p:spPr>
          <a:xfrm>
            <a:off x="0" y="358967"/>
            <a:ext cx="12192000" cy="661800"/>
          </a:xfrm>
          <a:prstGeom prst="rect">
            <a:avLst/>
          </a:prstGeom>
          <a:noFill/>
          <a:ln>
            <a:noFill/>
          </a:ln>
        </p:spPr>
        <p:txBody>
          <a:bodyPr anchorCtr="0" anchor="t" bIns="121900" lIns="121900" spcFirstLastPara="1" rIns="121900" wrap="square" tIns="121900">
            <a:spAutoFit/>
          </a:bodyPr>
          <a:lstStyle/>
          <a:p>
            <a:pPr indent="0" lvl="0" marL="0" marR="0" rtl="0" algn="ctr">
              <a:lnSpc>
                <a:spcPct val="100000"/>
              </a:lnSpc>
              <a:spcBef>
                <a:spcPts val="0"/>
              </a:spcBef>
              <a:spcAft>
                <a:spcPts val="0"/>
              </a:spcAft>
              <a:buClr>
                <a:srgbClr val="000000"/>
              </a:buClr>
              <a:buSzPts val="2700"/>
              <a:buFont typeface="Arial"/>
              <a:buNone/>
            </a:pPr>
            <a:r>
              <a:rPr b="1" lang="en-US" sz="2700">
                <a:solidFill>
                  <a:srgbClr val="203F7B"/>
                </a:solidFill>
                <a:latin typeface="Nunito Sans"/>
                <a:ea typeface="Nunito Sans"/>
                <a:cs typeface="Nunito Sans"/>
                <a:sym typeface="Nunito Sans"/>
              </a:rPr>
              <a:t>Employee Net Promoter Score (</a:t>
            </a:r>
            <a:r>
              <a:rPr b="1" lang="en-US" sz="2700">
                <a:solidFill>
                  <a:srgbClr val="203F7B"/>
                </a:solidFill>
                <a:latin typeface="Nunito Sans"/>
                <a:ea typeface="Nunito Sans"/>
                <a:cs typeface="Nunito Sans"/>
                <a:sym typeface="Nunito Sans"/>
              </a:rPr>
              <a:t>eNPS)</a:t>
            </a:r>
            <a:endParaRPr b="1" i="0" sz="2700" u="none" cap="none" strike="noStrike">
              <a:solidFill>
                <a:srgbClr val="203F7B"/>
              </a:solidFill>
              <a:latin typeface="Nunito Sans"/>
              <a:ea typeface="Nunito Sans"/>
              <a:cs typeface="Nunito Sans"/>
              <a:sym typeface="Nunito Sans"/>
            </a:endParaRPr>
          </a:p>
        </p:txBody>
      </p:sp>
      <p:sp>
        <p:nvSpPr>
          <p:cNvPr id="143" name="Google Shape;143;p23"/>
          <p:cNvSpPr txBox="1"/>
          <p:nvPr/>
        </p:nvSpPr>
        <p:spPr>
          <a:xfrm>
            <a:off x="2071400" y="2943250"/>
            <a:ext cx="8375100" cy="3417000"/>
          </a:xfrm>
          <a:prstGeom prst="rect">
            <a:avLst/>
          </a:prstGeom>
          <a:noFill/>
          <a:ln>
            <a:noFill/>
          </a:ln>
        </p:spPr>
        <p:txBody>
          <a:bodyPr anchorCtr="0" anchor="t" bIns="121900" lIns="121900" spcFirstLastPara="1" rIns="121900" wrap="square" tIns="121900">
            <a:spAutoFit/>
          </a:bodyPr>
          <a:lstStyle/>
          <a:p>
            <a:pPr indent="-361950" lvl="0" marL="457200" rtl="0" algn="l">
              <a:lnSpc>
                <a:spcPct val="150000"/>
              </a:lnSpc>
              <a:spcBef>
                <a:spcPts val="0"/>
              </a:spcBef>
              <a:spcAft>
                <a:spcPts val="0"/>
              </a:spcAft>
              <a:buClr>
                <a:srgbClr val="203F7B"/>
              </a:buClr>
              <a:buSzPts val="2100"/>
              <a:buFont typeface="Nunito Sans"/>
              <a:buChar char="●"/>
            </a:pPr>
            <a:r>
              <a:rPr lang="en-US" sz="2100">
                <a:solidFill>
                  <a:srgbClr val="203F7B"/>
                </a:solidFill>
                <a:latin typeface="Nunito Sans"/>
                <a:ea typeface="Nunito Sans"/>
                <a:cs typeface="Nunito Sans"/>
                <a:sym typeface="Nunito Sans"/>
              </a:rPr>
              <a:t>Wat is een goede eNPS score? Veel verschillen per land en sector, maar intern ook per type team, opleidingsniveau, leeftijd</a:t>
            </a:r>
            <a:endParaRPr sz="2100">
              <a:solidFill>
                <a:srgbClr val="203F7B"/>
              </a:solidFill>
              <a:latin typeface="Nunito Sans"/>
              <a:ea typeface="Nunito Sans"/>
              <a:cs typeface="Nunito Sans"/>
              <a:sym typeface="Nunito Sans"/>
            </a:endParaRPr>
          </a:p>
          <a:p>
            <a:pPr indent="-361950" lvl="0" marL="457200" rtl="0" algn="l">
              <a:lnSpc>
                <a:spcPct val="150000"/>
              </a:lnSpc>
              <a:spcBef>
                <a:spcPts val="0"/>
              </a:spcBef>
              <a:spcAft>
                <a:spcPts val="0"/>
              </a:spcAft>
              <a:buClr>
                <a:srgbClr val="203F7B"/>
              </a:buClr>
              <a:buSzPts val="2100"/>
              <a:buFont typeface="Nunito Sans"/>
              <a:buChar char="●"/>
            </a:pPr>
            <a:r>
              <a:rPr lang="en-US" sz="2100">
                <a:solidFill>
                  <a:srgbClr val="203F7B"/>
                </a:solidFill>
                <a:latin typeface="Nunito Sans"/>
                <a:ea typeface="Nunito Sans"/>
                <a:cs typeface="Nunito Sans"/>
                <a:sym typeface="Nunito Sans"/>
              </a:rPr>
              <a:t>Richtlijn:</a:t>
            </a:r>
            <a:endParaRPr sz="2100">
              <a:solidFill>
                <a:srgbClr val="203F7B"/>
              </a:solidFill>
              <a:latin typeface="Nunito Sans"/>
              <a:ea typeface="Nunito Sans"/>
              <a:cs typeface="Nunito Sans"/>
              <a:sym typeface="Nunito Sans"/>
            </a:endParaRPr>
          </a:p>
          <a:p>
            <a:pPr indent="-361950" lvl="1" marL="914400" rtl="0" algn="l">
              <a:lnSpc>
                <a:spcPct val="150000"/>
              </a:lnSpc>
              <a:spcBef>
                <a:spcPts val="0"/>
              </a:spcBef>
              <a:spcAft>
                <a:spcPts val="0"/>
              </a:spcAft>
              <a:buClr>
                <a:srgbClr val="203F7B"/>
              </a:buClr>
              <a:buSzPts val="2100"/>
              <a:buFont typeface="Nunito Sans"/>
              <a:buChar char="○"/>
            </a:pPr>
            <a:r>
              <a:rPr lang="en-US" sz="2100">
                <a:solidFill>
                  <a:srgbClr val="203F7B"/>
                </a:solidFill>
                <a:latin typeface="Nunito Sans"/>
                <a:ea typeface="Nunito Sans"/>
                <a:cs typeface="Nunito Sans"/>
                <a:sym typeface="Nunito Sans"/>
              </a:rPr>
              <a:t>Tussen +10 en +30: goed</a:t>
            </a:r>
            <a:endParaRPr sz="2100">
              <a:solidFill>
                <a:srgbClr val="203F7B"/>
              </a:solidFill>
              <a:latin typeface="Nunito Sans"/>
              <a:ea typeface="Nunito Sans"/>
              <a:cs typeface="Nunito Sans"/>
              <a:sym typeface="Nunito Sans"/>
            </a:endParaRPr>
          </a:p>
          <a:p>
            <a:pPr indent="-361950" lvl="1" marL="914400" rtl="0" algn="l">
              <a:lnSpc>
                <a:spcPct val="150000"/>
              </a:lnSpc>
              <a:spcBef>
                <a:spcPts val="0"/>
              </a:spcBef>
              <a:spcAft>
                <a:spcPts val="0"/>
              </a:spcAft>
              <a:buClr>
                <a:srgbClr val="203F7B"/>
              </a:buClr>
              <a:buSzPts val="2100"/>
              <a:buFont typeface="Nunito Sans"/>
              <a:buChar char="○"/>
            </a:pPr>
            <a:r>
              <a:rPr lang="en-US" sz="2100">
                <a:solidFill>
                  <a:srgbClr val="203F7B"/>
                </a:solidFill>
                <a:latin typeface="Nunito Sans"/>
                <a:ea typeface="Nunito Sans"/>
                <a:cs typeface="Nunito Sans"/>
                <a:sym typeface="Nunito Sans"/>
              </a:rPr>
              <a:t>+50: uitstekend</a:t>
            </a:r>
            <a:endParaRPr sz="2100">
              <a:solidFill>
                <a:srgbClr val="203F7B"/>
              </a:solidFill>
              <a:latin typeface="Nunito Sans"/>
              <a:ea typeface="Nunito Sans"/>
              <a:cs typeface="Nunito Sans"/>
              <a:sym typeface="Nunito Sans"/>
            </a:endParaRPr>
          </a:p>
          <a:p>
            <a:pPr indent="-361950" lvl="1" marL="914400" rtl="0" algn="l">
              <a:lnSpc>
                <a:spcPct val="150000"/>
              </a:lnSpc>
              <a:spcBef>
                <a:spcPts val="0"/>
              </a:spcBef>
              <a:spcAft>
                <a:spcPts val="0"/>
              </a:spcAft>
              <a:buClr>
                <a:srgbClr val="203F7B"/>
              </a:buClr>
              <a:buSzPts val="2100"/>
              <a:buFont typeface="Nunito Sans"/>
              <a:buChar char="○"/>
            </a:pPr>
            <a:r>
              <a:rPr lang="en-US" sz="2100">
                <a:solidFill>
                  <a:srgbClr val="203F7B"/>
                </a:solidFill>
                <a:latin typeface="Nunito Sans"/>
                <a:ea typeface="Nunito Sans"/>
                <a:cs typeface="Nunito Sans"/>
                <a:sym typeface="Nunito Sans"/>
              </a:rPr>
              <a:t>+80: beste van de klas</a:t>
            </a:r>
            <a:endParaRPr sz="2100">
              <a:solidFill>
                <a:srgbClr val="203F7B"/>
              </a:solidFill>
              <a:latin typeface="Nunito Sans"/>
              <a:ea typeface="Nunito Sans"/>
              <a:cs typeface="Nunito Sans"/>
              <a:sym typeface="Nunito Sans"/>
            </a:endParaRPr>
          </a:p>
          <a:p>
            <a:pPr indent="0" lvl="0" marL="0" marR="0" rtl="0" algn="l">
              <a:lnSpc>
                <a:spcPct val="150000"/>
              </a:lnSpc>
              <a:spcBef>
                <a:spcPts val="0"/>
              </a:spcBef>
              <a:spcAft>
                <a:spcPts val="0"/>
              </a:spcAft>
              <a:buClr>
                <a:srgbClr val="000000"/>
              </a:buClr>
              <a:buSzPts val="1700"/>
              <a:buFont typeface="Arial"/>
              <a:buNone/>
            </a:pPr>
            <a:r>
              <a:t/>
            </a:r>
            <a:endParaRPr b="0" i="0" sz="1700" u="none" cap="none" strike="noStrike">
              <a:solidFill>
                <a:srgbClr val="203F7B"/>
              </a:solidFill>
              <a:latin typeface="Nunito Sans"/>
              <a:ea typeface="Nunito Sans"/>
              <a:cs typeface="Nunito Sans"/>
              <a:sym typeface="Nunito Sans"/>
            </a:endParaRPr>
          </a:p>
        </p:txBody>
      </p:sp>
      <p:pic>
        <p:nvPicPr>
          <p:cNvPr id="144" name="Google Shape;144;p23"/>
          <p:cNvPicPr preferRelativeResize="0"/>
          <p:nvPr/>
        </p:nvPicPr>
        <p:blipFill rotWithShape="1">
          <a:blip r:embed="rId3">
            <a:alphaModFix/>
          </a:blip>
          <a:srcRect b="0" l="0" r="0" t="0"/>
          <a:stretch/>
        </p:blipFill>
        <p:spPr>
          <a:xfrm>
            <a:off x="4400200" y="942225"/>
            <a:ext cx="3391600" cy="2001024"/>
          </a:xfrm>
          <a:prstGeom prst="rect">
            <a:avLst/>
          </a:prstGeom>
          <a:noFill/>
          <a:ln>
            <a:noFill/>
          </a:ln>
        </p:spPr>
      </p:pic>
      <p:sp>
        <p:nvSpPr>
          <p:cNvPr id="145" name="Google Shape;145;p23"/>
          <p:cNvSpPr txBox="1"/>
          <p:nvPr/>
        </p:nvSpPr>
        <p:spPr>
          <a:xfrm>
            <a:off x="0" y="5553803"/>
            <a:ext cx="12192000" cy="908100"/>
          </a:xfrm>
          <a:prstGeom prst="rect">
            <a:avLst/>
          </a:prstGeom>
          <a:noFill/>
          <a:ln>
            <a:noFill/>
          </a:ln>
        </p:spPr>
        <p:txBody>
          <a:bodyPr anchorCtr="0" anchor="t" bIns="121900" lIns="121900" spcFirstLastPara="1" rIns="121900" wrap="square" tIns="121900">
            <a:spAutoFit/>
          </a:bodyPr>
          <a:lstStyle/>
          <a:p>
            <a:pPr indent="0" lvl="0" marL="0" marR="0" rtl="0" algn="ctr">
              <a:lnSpc>
                <a:spcPct val="100000"/>
              </a:lnSpc>
              <a:spcBef>
                <a:spcPts val="0"/>
              </a:spcBef>
              <a:spcAft>
                <a:spcPts val="0"/>
              </a:spcAft>
              <a:buClr>
                <a:srgbClr val="000000"/>
              </a:buClr>
              <a:buSzPts val="2900"/>
              <a:buFont typeface="Arial"/>
              <a:buNone/>
            </a:pPr>
            <a:r>
              <a:t/>
            </a:r>
            <a:endParaRPr sz="2900">
              <a:solidFill>
                <a:srgbClr val="203F7B"/>
              </a:solidFill>
              <a:latin typeface="Nunito Sans"/>
              <a:ea typeface="Nunito Sans"/>
              <a:cs typeface="Nunito Sans"/>
              <a:sym typeface="Nunito Sans"/>
            </a:endParaRPr>
          </a:p>
          <a:p>
            <a:pPr indent="0" lvl="0" marL="0" marR="0" rtl="0" algn="l">
              <a:lnSpc>
                <a:spcPct val="100000"/>
              </a:lnSpc>
              <a:spcBef>
                <a:spcPts val="0"/>
              </a:spcBef>
              <a:spcAft>
                <a:spcPts val="0"/>
              </a:spcAft>
              <a:buClr>
                <a:srgbClr val="000000"/>
              </a:buClr>
              <a:buSzPts val="2900"/>
              <a:buFont typeface="Arial"/>
              <a:buNone/>
            </a:pPr>
            <a:r>
              <a:rPr b="1" lang="en-US" u="sng">
                <a:solidFill>
                  <a:srgbClr val="203F7B"/>
                </a:solidFill>
                <a:latin typeface="Nunito Sans"/>
                <a:ea typeface="Nunito Sans"/>
                <a:cs typeface="Nunito Sans"/>
                <a:sym typeface="Nunito Sans"/>
                <a:hlinkClick r:id="rId4">
                  <a:extLst>
                    <a:ext uri="{A12FA001-AC4F-418D-AE19-62706E023703}">
                      <ahyp:hlinkClr val="tx"/>
                    </a:ext>
                  </a:extLst>
                </a:hlinkClick>
              </a:rPr>
              <a:t>Lees hier hoe de eNPS wordt berekend</a:t>
            </a:r>
            <a:endParaRPr b="1">
              <a:solidFill>
                <a:srgbClr val="203F7B"/>
              </a:solidFill>
              <a:latin typeface="Nunito Sans"/>
              <a:ea typeface="Nunito Sans"/>
              <a:cs typeface="Nunito Sans"/>
              <a:sym typeface="Nunito Sans"/>
            </a:endParaRPr>
          </a:p>
        </p:txBody>
      </p:sp>
    </p:spTree>
  </p:cSld>
  <p:clrMapOvr>
    <a:masterClrMapping/>
  </p:clrMapOvr>
</p:sld>
</file>

<file path=ppt/theme/theme1.xml><?xml version="1.0" encoding="utf-8"?>
<a:theme xmlns:a="http://schemas.openxmlformats.org/drawingml/2006/main" xmlns:r="http://schemas.openxmlformats.org/officeDocument/2006/relationships" name="Kantoorthema">
  <a:themeElements>
    <a:clrScheme name="Kantoor">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Kantoorthema">
  <a:themeElements>
    <a:clrScheme name="Kantoor">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