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  <p:sldId id="271" r:id="rId22"/>
    <p:sldId id="272" r:id="rId23"/>
    <p:sldId id="273" r:id="rId24"/>
  </p:sldIdLst>
  <p:sldSz cy="6858000" cx="12192000"/>
  <p:notesSz cx="6858000" cy="9144000"/>
  <p:embeddedFontLst>
    <p:embeddedFont>
      <p:font typeface="Nunito Sans"/>
      <p:regular r:id="rId25"/>
      <p:bold r:id="rId26"/>
      <p:italic r:id="rId27"/>
      <p:boldItalic r:id="rId28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http://customooxmlschemas.google.com/">
      <go:slidesCustomData xmlns:go="http://customooxmlschemas.google.com/" r:id="rId29" roundtripDataSignature="AMtx7miiDKvAYKt4qkjeefRJt0Z6lhVgS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C866559C-6A07-49DE-B0BA-1DDF32C512A5}">
  <a:tblStyle styleId="{C866559C-6A07-49DE-B0BA-1DDF32C512A5}" styleName="Table_0">
    <a:wholeTbl>
      <a:tcTxStyle b="off" i="off">
        <a:font>
          <a:latin typeface="Arial"/>
          <a:ea typeface="Arial"/>
          <a:cs typeface="Arial"/>
        </a:font>
        <a:schemeClr val="dk1"/>
      </a:tcTxStyle>
      <a:tcStyle>
        <a:tcBdr>
          <a:left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insideV>
        </a:tcBdr>
        <a:fill>
          <a:solidFill>
            <a:srgbClr val="E8EBF5"/>
          </a:solidFill>
        </a:fill>
      </a:tcStyle>
    </a:wholeTbl>
    <a:band1H>
      <a:tcTxStyle/>
      <a:tcStyle>
        <a:fill>
          <a:solidFill>
            <a:srgbClr val="CDD4EA"/>
          </a:solidFill>
        </a:fill>
      </a:tcStyle>
    </a:band1H>
    <a:band2H>
      <a:tcTxStyle/>
    </a:band2H>
    <a:band1V>
      <a:tcTxStyle/>
      <a:tcStyle>
        <a:fill>
          <a:solidFill>
            <a:srgbClr val="CDD4EA"/>
          </a:solidFill>
        </a:fill>
      </a:tcStyle>
    </a:band1V>
    <a:band2V>
      <a:tcTxStyle/>
    </a:band2V>
    <a:lastCol>
      <a:tcTxStyle b="on" i="off">
        <a:font>
          <a:latin typeface="Arial"/>
          <a:ea typeface="Arial"/>
          <a:cs typeface="Arial"/>
        </a:font>
        <a:schemeClr val="lt1"/>
      </a:tcTxStyle>
      <a:tcStyle>
        <a:fill>
          <a:solidFill>
            <a:schemeClr val="accent1"/>
          </a:solidFill>
        </a:fill>
      </a:tcStyle>
    </a:lastCol>
    <a:firstCol>
      <a:tcTxStyle b="on" i="off">
        <a:font>
          <a:latin typeface="Arial"/>
          <a:ea typeface="Arial"/>
          <a:cs typeface="Arial"/>
        </a:font>
        <a:schemeClr val="lt1"/>
      </a:tcTxStyle>
      <a:tcStyle>
        <a:fill>
          <a:solidFill>
            <a:schemeClr val="accent1"/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chemeClr val="lt1"/>
      </a:tcTxStyle>
      <a:tcStyle>
        <a:tcBdr>
          <a:top>
            <a:ln cap="flat" cmpd="sng" w="381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top>
        </a:tcBdr>
        <a:fill>
          <a:solidFill>
            <a:schemeClr val="accent1"/>
          </a:solidFill>
        </a:fill>
      </a:tcStyle>
    </a:lastRow>
    <a:seCell>
      <a:tcTxStyle/>
    </a:seCell>
    <a:swCell>
      <a:tcTxStyle/>
    </a:swCell>
    <a:firstRow>
      <a:tcTxStyle b="on" i="off">
        <a:font>
          <a:latin typeface="Arial"/>
          <a:ea typeface="Arial"/>
          <a:cs typeface="Arial"/>
        </a:font>
        <a:schemeClr val="lt1"/>
      </a:tcTxStyle>
      <a:tcStyle>
        <a:tcBdr>
          <a:bottom>
            <a:ln cap="flat" cmpd="sng" w="381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bottom>
        </a:tcBdr>
        <a:fill>
          <a:solidFill>
            <a:schemeClr val="accent1"/>
          </a:solidFill>
        </a:fill>
      </a:tcStyle>
    </a:firstRow>
    <a:neCell>
      <a:tcTxStyle/>
    </a:neCell>
    <a:nwCell>
      <a:tcTxStyle/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384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4.xml"/><Relationship Id="rId22" Type="http://schemas.openxmlformats.org/officeDocument/2006/relationships/slide" Target="slides/slide16.xml"/><Relationship Id="rId21" Type="http://schemas.openxmlformats.org/officeDocument/2006/relationships/slide" Target="slides/slide15.xml"/><Relationship Id="rId24" Type="http://schemas.openxmlformats.org/officeDocument/2006/relationships/slide" Target="slides/slide18.xml"/><Relationship Id="rId23" Type="http://schemas.openxmlformats.org/officeDocument/2006/relationships/slide" Target="slides/slide17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tableStyles" Target="tableStyles.xml"/><Relationship Id="rId9" Type="http://schemas.openxmlformats.org/officeDocument/2006/relationships/slide" Target="slides/slide3.xml"/><Relationship Id="rId26" Type="http://schemas.openxmlformats.org/officeDocument/2006/relationships/font" Target="fonts/NunitoSans-bold.fntdata"/><Relationship Id="rId25" Type="http://schemas.openxmlformats.org/officeDocument/2006/relationships/font" Target="fonts/NunitoSans-regular.fntdata"/><Relationship Id="rId28" Type="http://schemas.openxmlformats.org/officeDocument/2006/relationships/font" Target="fonts/NunitoSans-boldItalic.fntdata"/><Relationship Id="rId27" Type="http://schemas.openxmlformats.org/officeDocument/2006/relationships/font" Target="fonts/NunitoSans-italic.fntdata"/><Relationship Id="rId5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29" Type="http://customschemas.google.com/relationships/presentationmetadata" Target="metadata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11" Type="http://schemas.openxmlformats.org/officeDocument/2006/relationships/slide" Target="slides/slide5.xml"/><Relationship Id="rId10" Type="http://schemas.openxmlformats.org/officeDocument/2006/relationships/slide" Target="slides/slide4.xml"/><Relationship Id="rId13" Type="http://schemas.openxmlformats.org/officeDocument/2006/relationships/slide" Target="slides/slide7.xml"/><Relationship Id="rId12" Type="http://schemas.openxmlformats.org/officeDocument/2006/relationships/slide" Target="slides/slide6.xml"/><Relationship Id="rId15" Type="http://schemas.openxmlformats.org/officeDocument/2006/relationships/slide" Target="slides/slide9.xml"/><Relationship Id="rId14" Type="http://schemas.openxmlformats.org/officeDocument/2006/relationships/slide" Target="slides/slide8.xml"/><Relationship Id="rId17" Type="http://schemas.openxmlformats.org/officeDocument/2006/relationships/slide" Target="slides/slide11.xml"/><Relationship Id="rId16" Type="http://schemas.openxmlformats.org/officeDocument/2006/relationships/slide" Target="slides/slide10.xml"/><Relationship Id="rId19" Type="http://schemas.openxmlformats.org/officeDocument/2006/relationships/slide" Target="slides/slide13.xml"/><Relationship Id="rId18" Type="http://schemas.openxmlformats.org/officeDocument/2006/relationships/slide" Target="slides/slide1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49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2" name="Google Shape;32;p4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Calibri"/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" name="Google Shape;33;p49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58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36" name="Google Shape;136;p5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Calibri"/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7" name="Google Shape;137;p58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5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Calibri"/>
              <a:buNone/>
            </a:pPr>
            <a:r>
              <a:t/>
            </a:r>
            <a:endParaRPr b="0" i="0" sz="12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5" name="Google Shape;145;p59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3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6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Calibri"/>
              <a:buNone/>
            </a:pPr>
            <a:r>
              <a:t/>
            </a:r>
            <a:endParaRPr b="0" i="0" sz="12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5" name="Google Shape;155;p60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3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6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Calibri"/>
              <a:buNone/>
            </a:pPr>
            <a:r>
              <a:t/>
            </a:r>
            <a:endParaRPr b="0" i="0" sz="12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5" name="Google Shape;165;p6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3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6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Calibri"/>
              <a:buNone/>
            </a:pPr>
            <a:r>
              <a:t/>
            </a:r>
            <a:endParaRPr b="0" i="0" sz="12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5" name="Google Shape;175;p62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3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6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Calibri"/>
              <a:buNone/>
            </a:pPr>
            <a:r>
              <a:t/>
            </a:r>
            <a:endParaRPr b="0" i="0" sz="12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5" name="Google Shape;185;p63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3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64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95" name="Google Shape;195;p6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Calibri"/>
              <a:buNone/>
            </a:pPr>
            <a:r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Laat de demo zien</a:t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6" name="Google Shape;196;p64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p29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3" name="Google Shape;203;p2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8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p65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10" name="Google Shape;210;p6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Calibri"/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1" name="Google Shape;211;p65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9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5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Calibri"/>
              <a:buNone/>
            </a:pPr>
            <a:r>
              <a:t/>
            </a:r>
            <a:endParaRPr b="0" i="0" sz="12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1" name="Google Shape;41;p50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5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4" name="Google Shape;54;p5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Calibri"/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5" name="Google Shape;55;p51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5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Calibri"/>
              <a:buNone/>
            </a:pPr>
            <a:r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Motivatie om te veranderen wordt bepaald door pijn en verlangen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Calibri"/>
              <a:buNone/>
            </a:pPr>
            <a:r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Pijn is een 3 keer sterkere factor dan verlangen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Calibri"/>
              <a:buNone/>
            </a:pPr>
            <a:r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Maak dus heel duidelijk wat de pijn is in je organisatie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Calibri"/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171450" lvl="0" marL="1714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Calibri"/>
              <a:buChar char="-"/>
            </a:pPr>
            <a:r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Waar lopen jullie tegen aan? </a:t>
            </a:r>
            <a:endParaRPr/>
          </a:p>
          <a:p>
            <a:pPr indent="-171450" lvl="0" marL="1714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Calibri"/>
              <a:buChar char="-"/>
            </a:pPr>
            <a:r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Waarom is het (nu) tijd voor verandering? </a:t>
            </a:r>
            <a:endParaRPr/>
          </a:p>
          <a:p>
            <a:pPr indent="-171450" lvl="0" marL="1714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Calibri"/>
              <a:buChar char="-"/>
            </a:pPr>
            <a:r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Wat kost de huidige manier van werken?</a:t>
            </a:r>
            <a:br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Calibri"/>
              <a:buNone/>
            </a:pPr>
            <a:r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Gegeven deze uitdagingen willen veel organisaties de HR-cyclus vernieuwen. Voorkom daarbij een aantal veelgemaakte fouten.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Calibri"/>
              <a:buNone/>
            </a:pPr>
            <a:r>
              <a:t/>
            </a:r>
            <a:endParaRPr b="0" i="0" sz="12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2" name="Google Shape;62;p52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5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Calibri"/>
              <a:buNone/>
            </a:pPr>
            <a:r>
              <a:t/>
            </a:r>
            <a:endParaRPr b="0" i="0" sz="12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6" name="Google Shape;76;p53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54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83" name="Google Shape;83;p5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Calibri"/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4" name="Google Shape;84;p54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55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91" name="Google Shape;91;p5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Calibri"/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2" name="Google Shape;92;p55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fld id="{00000000-1234-1234-1234-123412341234}" type="slidenum"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5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Calibri"/>
              <a:buNone/>
            </a:pPr>
            <a:r>
              <a:t/>
            </a:r>
            <a:endParaRPr b="0" i="0" sz="12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0" name="Google Shape;110;p56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5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Calibri"/>
              <a:buNone/>
            </a:pPr>
            <a:r>
              <a:t/>
            </a:r>
            <a:endParaRPr b="0" i="0" sz="12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9" name="Google Shape;129;p57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4.png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eldia" type="title">
  <p:cSld name="TITLE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g14231a2cf97_0_7"/>
          <p:cNvSpPr txBox="1"/>
          <p:nvPr>
            <p:ph type="ctrTitle"/>
          </p:nvPr>
        </p:nvSpPr>
        <p:spPr>
          <a:xfrm>
            <a:off x="1524000" y="1122363"/>
            <a:ext cx="9144000" cy="2387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Calibri"/>
              <a:buNone/>
              <a:defRPr b="0" i="0" sz="6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7" name="Google Shape;17;g14231a2cf97_0_7"/>
          <p:cNvSpPr txBox="1"/>
          <p:nvPr>
            <p:ph idx="1" type="subTitle"/>
          </p:nvPr>
        </p:nvSpPr>
        <p:spPr>
          <a:xfrm>
            <a:off x="1524000" y="3602038"/>
            <a:ext cx="9144000" cy="1655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8" name="Google Shape;18;g14231a2cf97_0_7"/>
          <p:cNvSpPr txBox="1"/>
          <p:nvPr>
            <p:ph idx="10" type="dt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9" name="Google Shape;19;g14231a2cf97_0_7"/>
          <p:cNvSpPr txBox="1"/>
          <p:nvPr>
            <p:ph idx="11" type="ftr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0" name="Google Shape;20;g14231a2cf97_0_7"/>
          <p:cNvSpPr txBox="1"/>
          <p:nvPr>
            <p:ph idx="12" type="sldNum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el en object" type="obj">
  <p:cSld name="OBJECT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g14231a2cf97_0_13"/>
          <p:cNvSpPr txBox="1"/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23" name="Google Shape;23;g14231a2cf97_0_13"/>
          <p:cNvSpPr txBox="1"/>
          <p:nvPr>
            <p:ph idx="1" type="body"/>
          </p:nvPr>
        </p:nvSpPr>
        <p:spPr>
          <a:xfrm>
            <a:off x="838200" y="1825625"/>
            <a:ext cx="10515600" cy="4351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4" name="Google Shape;24;g14231a2cf97_0_13"/>
          <p:cNvSpPr txBox="1"/>
          <p:nvPr>
            <p:ph idx="10" type="dt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5" name="Google Shape;25;g14231a2cf97_0_13"/>
          <p:cNvSpPr txBox="1"/>
          <p:nvPr>
            <p:ph idx="11" type="ftr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6" name="Google Shape;26;g14231a2cf97_0_13"/>
          <p:cNvSpPr txBox="1"/>
          <p:nvPr>
            <p:ph idx="12" type="sldNum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7" name="Google Shape;27;g14231a2cf97_0_13"/>
          <p:cNvSpPr/>
          <p:nvPr/>
        </p:nvSpPr>
        <p:spPr>
          <a:xfrm>
            <a:off x="0" y="6392917"/>
            <a:ext cx="12192000" cy="465000"/>
          </a:xfrm>
          <a:prstGeom prst="rect">
            <a:avLst/>
          </a:prstGeom>
          <a:solidFill>
            <a:srgbClr val="203F7B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" name="Google Shape;28;g14231a2cf97_0_13"/>
          <p:cNvSpPr txBox="1"/>
          <p:nvPr/>
        </p:nvSpPr>
        <p:spPr>
          <a:xfrm>
            <a:off x="9891329" y="6488536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b="0" i="0" lang="en-US" sz="1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4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9" name="Google Shape;29;g14231a2cf97_0_1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79512" y="6474519"/>
            <a:ext cx="792088" cy="2822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g14231a2cf97_0_1"/>
          <p:cNvSpPr txBox="1"/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1" name="Google Shape;11;g14231a2cf97_0_1"/>
          <p:cNvSpPr txBox="1"/>
          <p:nvPr>
            <p:ph idx="1" type="body"/>
          </p:nvPr>
        </p:nvSpPr>
        <p:spPr>
          <a:xfrm>
            <a:off x="838200" y="1825625"/>
            <a:ext cx="10515600" cy="4351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" name="Google Shape;12;g14231a2cf97_0_1"/>
          <p:cNvSpPr txBox="1"/>
          <p:nvPr>
            <p:ph idx="10" type="dt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" name="Google Shape;13;g14231a2cf97_0_1"/>
          <p:cNvSpPr txBox="1"/>
          <p:nvPr>
            <p:ph idx="11" type="ftr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" name="Google Shape;14;g14231a2cf97_0_1"/>
          <p:cNvSpPr txBox="1"/>
          <p:nvPr>
            <p:ph idx="12" type="sldNum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5.png"/><Relationship Id="rId4" Type="http://schemas.openxmlformats.org/officeDocument/2006/relationships/image" Target="../media/image3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5.png"/><Relationship Id="rId4" Type="http://schemas.openxmlformats.org/officeDocument/2006/relationships/image" Target="../media/image3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15.png"/><Relationship Id="rId4" Type="http://schemas.openxmlformats.org/officeDocument/2006/relationships/image" Target="../media/image3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16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15.png"/><Relationship Id="rId4" Type="http://schemas.openxmlformats.org/officeDocument/2006/relationships/image" Target="../media/image3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9.png"/><Relationship Id="rId4" Type="http://schemas.openxmlformats.org/officeDocument/2006/relationships/image" Target="../media/image4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5.png"/><Relationship Id="rId4" Type="http://schemas.openxmlformats.org/officeDocument/2006/relationships/image" Target="../media/image3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.png"/><Relationship Id="rId4" Type="http://schemas.openxmlformats.org/officeDocument/2006/relationships/image" Target="../media/image4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5.png"/><Relationship Id="rId4" Type="http://schemas.openxmlformats.org/officeDocument/2006/relationships/image" Target="../media/image3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3.png"/><Relationship Id="rId4" Type="http://schemas.openxmlformats.org/officeDocument/2006/relationships/image" Target="../media/image2.png"/><Relationship Id="rId5" Type="http://schemas.openxmlformats.org/officeDocument/2006/relationships/image" Target="../media/image7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9.png"/><Relationship Id="rId4" Type="http://schemas.openxmlformats.org/officeDocument/2006/relationships/image" Target="../media/image2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4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Google Shape;35;p49"/>
          <p:cNvPicPr preferRelativeResize="0"/>
          <p:nvPr/>
        </p:nvPicPr>
        <p:blipFill rotWithShape="1">
          <a:blip r:embed="rId3">
            <a:alphaModFix/>
          </a:blip>
          <a:srcRect b="0" l="1941" r="1932" t="0"/>
          <a:stretch/>
        </p:blipFill>
        <p:spPr>
          <a:xfrm>
            <a:off x="0" y="0"/>
            <a:ext cx="12192000" cy="6879950"/>
          </a:xfrm>
          <a:prstGeom prst="rect">
            <a:avLst/>
          </a:prstGeom>
          <a:noFill/>
          <a:ln>
            <a:noFill/>
          </a:ln>
        </p:spPr>
      </p:pic>
      <p:sp>
        <p:nvSpPr>
          <p:cNvPr id="36" name="Google Shape;36;p49"/>
          <p:cNvSpPr txBox="1"/>
          <p:nvPr>
            <p:ph type="ctrTitle"/>
          </p:nvPr>
        </p:nvSpPr>
        <p:spPr>
          <a:xfrm>
            <a:off x="914400" y="5250646"/>
            <a:ext cx="10363200" cy="711595"/>
          </a:xfrm>
          <a:prstGeom prst="rect">
            <a:avLst/>
          </a:prstGeom>
          <a:noFill/>
          <a:ln>
            <a:noFill/>
          </a:ln>
        </p:spPr>
        <p:txBody>
          <a:bodyPr anchorCtr="0" anchor="ctr" bIns="60925" lIns="121900" spcFirstLastPara="1" rIns="121900" wrap="square" tIns="60925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959"/>
              <a:buFont typeface="Nunito Sans"/>
              <a:buNone/>
            </a:pPr>
            <a:r>
              <a:t/>
            </a:r>
            <a:endParaRPr b="0" i="0" sz="4200" u="none" cap="none" strike="noStrike">
              <a:solidFill>
                <a:schemeClr val="dk1"/>
              </a:solidFill>
              <a:latin typeface="Nunito Sans"/>
              <a:ea typeface="Nunito Sans"/>
              <a:cs typeface="Nunito Sans"/>
              <a:sym typeface="Nunito Sans"/>
            </a:endParaRPr>
          </a:p>
        </p:txBody>
      </p:sp>
      <p:sp>
        <p:nvSpPr>
          <p:cNvPr id="37" name="Google Shape;37;p49"/>
          <p:cNvSpPr txBox="1"/>
          <p:nvPr/>
        </p:nvSpPr>
        <p:spPr>
          <a:xfrm>
            <a:off x="914400" y="672020"/>
            <a:ext cx="10363200" cy="711595"/>
          </a:xfrm>
          <a:prstGeom prst="rect">
            <a:avLst/>
          </a:prstGeom>
          <a:noFill/>
          <a:ln>
            <a:noFill/>
          </a:ln>
        </p:spPr>
        <p:txBody>
          <a:bodyPr anchorCtr="0" anchor="ctr" bIns="60925" lIns="121900" spcFirstLastPara="1" rIns="121900" wrap="square" tIns="60925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959"/>
              <a:buFont typeface="Calibri"/>
              <a:buNone/>
            </a:pPr>
            <a:r>
              <a:rPr b="1" i="0" lang="en-US" sz="4200" u="none" cap="none" strike="noStrike">
                <a:solidFill>
                  <a:schemeClr val="lt1"/>
                </a:solidFill>
                <a:latin typeface="Nunito Sans"/>
                <a:ea typeface="Nunito Sans"/>
                <a:cs typeface="Nunito Sans"/>
                <a:sym typeface="Nunito Sans"/>
              </a:rPr>
              <a:t>Vervolgsessie HR Business Partners</a:t>
            </a:r>
            <a:endParaRPr/>
          </a:p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959"/>
              <a:buFont typeface="Calibri"/>
              <a:buNone/>
            </a:pPr>
            <a:r>
              <a:rPr b="1" i="0" lang="en-US" sz="4200" u="none" cap="none" strike="noStrike">
                <a:solidFill>
                  <a:schemeClr val="lt1"/>
                </a:solidFill>
                <a:latin typeface="Nunito Sans"/>
                <a:ea typeface="Nunito Sans"/>
                <a:cs typeface="Nunito Sans"/>
                <a:sym typeface="Nunito Sans"/>
              </a:rPr>
              <a:t>Nieuwe HR-cyclus</a:t>
            </a:r>
            <a:endParaRPr b="0" i="0" sz="4200" u="none" cap="none" strike="noStrike">
              <a:solidFill>
                <a:schemeClr val="dk1"/>
              </a:solidFill>
              <a:latin typeface="Nunito Sans"/>
              <a:ea typeface="Nunito Sans"/>
              <a:cs typeface="Nunito Sans"/>
              <a:sym typeface="Nunito Sans"/>
            </a:endParaRPr>
          </a:p>
        </p:txBody>
      </p:sp>
      <p:pic>
        <p:nvPicPr>
          <p:cNvPr id="38" name="Google Shape;38;p4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16835" y="5606443"/>
            <a:ext cx="2333647" cy="83149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9" name="Google Shape;139;p58"/>
          <p:cNvPicPr preferRelativeResize="0"/>
          <p:nvPr/>
        </p:nvPicPr>
        <p:blipFill rotWithShape="1">
          <a:blip r:embed="rId3">
            <a:alphaModFix/>
          </a:blip>
          <a:srcRect b="0" l="1941" r="1932" t="0"/>
          <a:stretch/>
        </p:blipFill>
        <p:spPr>
          <a:xfrm>
            <a:off x="0" y="0"/>
            <a:ext cx="12192000" cy="6879950"/>
          </a:xfrm>
          <a:prstGeom prst="rect">
            <a:avLst/>
          </a:prstGeom>
          <a:noFill/>
          <a:ln>
            <a:noFill/>
          </a:ln>
        </p:spPr>
      </p:pic>
      <p:sp>
        <p:nvSpPr>
          <p:cNvPr id="140" name="Google Shape;140;p58"/>
          <p:cNvSpPr txBox="1"/>
          <p:nvPr>
            <p:ph type="ctrTitle"/>
          </p:nvPr>
        </p:nvSpPr>
        <p:spPr>
          <a:xfrm>
            <a:off x="914400" y="5250646"/>
            <a:ext cx="10363200" cy="711595"/>
          </a:xfrm>
          <a:prstGeom prst="rect">
            <a:avLst/>
          </a:prstGeom>
          <a:noFill/>
          <a:ln>
            <a:noFill/>
          </a:ln>
        </p:spPr>
        <p:txBody>
          <a:bodyPr anchorCtr="0" anchor="ctr" bIns="60925" lIns="121900" spcFirstLastPara="1" rIns="121900" wrap="square" tIns="60925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959"/>
              <a:buFont typeface="Nunito Sans"/>
              <a:buNone/>
            </a:pPr>
            <a:r>
              <a:rPr b="1" lang="en-US" sz="4200">
                <a:latin typeface="Nunito Sans"/>
                <a:ea typeface="Nunito Sans"/>
                <a:cs typeface="Nunito Sans"/>
                <a:sym typeface="Nunito Sans"/>
              </a:rPr>
              <a:t>Online Masterclass </a:t>
            </a:r>
            <a:br>
              <a:rPr b="1" lang="en-US" sz="4200">
                <a:latin typeface="Nunito Sans"/>
                <a:ea typeface="Nunito Sans"/>
                <a:cs typeface="Nunito Sans"/>
                <a:sym typeface="Nunito Sans"/>
              </a:rPr>
            </a:br>
            <a:r>
              <a:rPr b="1" lang="en-US" sz="4200">
                <a:latin typeface="Nunito Sans"/>
                <a:ea typeface="Nunito Sans"/>
                <a:cs typeface="Nunito Sans"/>
                <a:sym typeface="Nunito Sans"/>
              </a:rPr>
              <a:t>Ontwerp je nieuwe HR-cyclus</a:t>
            </a:r>
            <a:endParaRPr b="0" i="0" sz="4200" u="none" cap="none" strike="noStrike">
              <a:solidFill>
                <a:schemeClr val="dk1"/>
              </a:solidFill>
              <a:latin typeface="Nunito Sans"/>
              <a:ea typeface="Nunito Sans"/>
              <a:cs typeface="Nunito Sans"/>
              <a:sym typeface="Nunito Sans"/>
            </a:endParaRPr>
          </a:p>
        </p:txBody>
      </p:sp>
      <p:sp>
        <p:nvSpPr>
          <p:cNvPr id="141" name="Google Shape;141;p58"/>
          <p:cNvSpPr txBox="1"/>
          <p:nvPr/>
        </p:nvSpPr>
        <p:spPr>
          <a:xfrm>
            <a:off x="914400" y="672020"/>
            <a:ext cx="10363200" cy="711595"/>
          </a:xfrm>
          <a:prstGeom prst="rect">
            <a:avLst/>
          </a:prstGeom>
          <a:noFill/>
          <a:ln>
            <a:noFill/>
          </a:ln>
        </p:spPr>
        <p:txBody>
          <a:bodyPr anchorCtr="0" anchor="ctr" bIns="60925" lIns="121900" spcFirstLastPara="1" rIns="121900" wrap="square" tIns="60925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959"/>
              <a:buFont typeface="Nunito Sans"/>
              <a:buNone/>
            </a:pPr>
            <a:r>
              <a:rPr b="1" i="0" lang="en-US" sz="4200" u="none" cap="none" strike="noStrike">
                <a:solidFill>
                  <a:schemeClr val="lt1"/>
                </a:solidFill>
                <a:latin typeface="Nunito Sans"/>
                <a:ea typeface="Nunito Sans"/>
                <a:cs typeface="Nunito Sans"/>
                <a:sym typeface="Nunito Sans"/>
              </a:rPr>
              <a:t>Dialog onderdeel maken way-of-working</a:t>
            </a:r>
            <a:endParaRPr b="1" i="0" sz="4200" u="none" cap="none" strike="noStrike">
              <a:solidFill>
                <a:schemeClr val="lt1"/>
              </a:solidFill>
              <a:latin typeface="Nunito Sans"/>
              <a:ea typeface="Nunito Sans"/>
              <a:cs typeface="Nunito Sans"/>
              <a:sym typeface="Nunito Sans"/>
            </a:endParaRPr>
          </a:p>
        </p:txBody>
      </p:sp>
      <p:pic>
        <p:nvPicPr>
          <p:cNvPr id="142" name="Google Shape;142;p5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16835" y="5606443"/>
            <a:ext cx="2333647" cy="83149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6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59"/>
          <p:cNvSpPr txBox="1"/>
          <p:nvPr/>
        </p:nvSpPr>
        <p:spPr>
          <a:xfrm>
            <a:off x="238539" y="275462"/>
            <a:ext cx="11714112" cy="710901"/>
          </a:xfrm>
          <a:prstGeom prst="rect">
            <a:avLst/>
          </a:prstGeom>
          <a:noFill/>
          <a:ln>
            <a:noFill/>
          </a:ln>
        </p:spPr>
        <p:txBody>
          <a:bodyPr anchorCtr="0" anchor="t" bIns="60925" lIns="121900" spcFirstLastPara="1" rIns="121900" wrap="square" tIns="60925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73AC"/>
              </a:buClr>
              <a:buSzPts val="4000"/>
              <a:buFont typeface="Nunito Sans"/>
              <a:buNone/>
            </a:pPr>
            <a:r>
              <a:rPr b="0" i="0" lang="en-US" sz="4400" u="none" cap="none" strike="noStrike">
                <a:solidFill>
                  <a:srgbClr val="203F7B"/>
                </a:solidFill>
                <a:latin typeface="Nunito Sans"/>
                <a:ea typeface="Nunito Sans"/>
                <a:cs typeface="Nunito Sans"/>
                <a:sym typeface="Nunito Sans"/>
              </a:rPr>
              <a:t>Rol HRBP – Persoonlijk plan</a:t>
            </a:r>
            <a:endParaRPr b="0" i="0" sz="4400" u="none" cap="none" strike="noStrike">
              <a:solidFill>
                <a:srgbClr val="203F7B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8" name="Google Shape;148;p59"/>
          <p:cNvSpPr txBox="1"/>
          <p:nvPr/>
        </p:nvSpPr>
        <p:spPr>
          <a:xfrm>
            <a:off x="3246475" y="723013"/>
            <a:ext cx="246308" cy="492443"/>
          </a:xfrm>
          <a:prstGeom prst="rect">
            <a:avLst/>
          </a:prstGeom>
          <a:noFill/>
          <a:ln>
            <a:noFill/>
          </a:ln>
        </p:spPr>
        <p:txBody>
          <a:bodyPr anchorCtr="0" anchor="t" bIns="60925" lIns="121900" spcFirstLastPara="1" rIns="121900" wrap="square" tIns="609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9" name="Google Shape;149;p59"/>
          <p:cNvSpPr/>
          <p:nvPr/>
        </p:nvSpPr>
        <p:spPr>
          <a:xfrm>
            <a:off x="388133" y="1312506"/>
            <a:ext cx="11443084" cy="1148602"/>
          </a:xfrm>
          <a:prstGeom prst="roundRect">
            <a:avLst>
              <a:gd fmla="val 4308" name="adj"/>
            </a:avLst>
          </a:prstGeom>
          <a:solidFill>
            <a:srgbClr val="F3F8FB"/>
          </a:solidFill>
          <a:ln>
            <a:noFill/>
          </a:ln>
        </p:spPr>
        <p:txBody>
          <a:bodyPr anchorCtr="0" anchor="ctr" bIns="60925" lIns="121900" spcFirstLastPara="1" rIns="121900" wrap="square" tIns="609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t/>
            </a:r>
            <a:endParaRPr b="0" i="0" sz="9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50" name="Google Shape;150;p5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62234" y="1675338"/>
            <a:ext cx="447277" cy="447277"/>
          </a:xfrm>
          <a:prstGeom prst="rect">
            <a:avLst/>
          </a:prstGeom>
          <a:noFill/>
          <a:ln>
            <a:noFill/>
          </a:ln>
        </p:spPr>
      </p:pic>
      <p:sp>
        <p:nvSpPr>
          <p:cNvPr id="151" name="Google Shape;151;p59"/>
          <p:cNvSpPr/>
          <p:nvPr/>
        </p:nvSpPr>
        <p:spPr>
          <a:xfrm>
            <a:off x="1383611" y="1605056"/>
            <a:ext cx="10569040" cy="57252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</a:pPr>
            <a:r>
              <a:rPr b="0" i="0" lang="en-US" sz="2100" u="none" cap="none" strike="noStrike">
                <a:latin typeface="Nunito Sans"/>
                <a:ea typeface="Nunito Sans"/>
                <a:cs typeface="Nunito Sans"/>
                <a:sym typeface="Nunito Sans"/>
              </a:rPr>
              <a:t>Hoe kunnen jullie medewerkers faciliteren bij het maken van een persoonlijk plan?</a:t>
            </a:r>
            <a:endParaRPr/>
          </a:p>
        </p:txBody>
      </p:sp>
      <p:graphicFrame>
        <p:nvGraphicFramePr>
          <p:cNvPr id="152" name="Google Shape;152;p59"/>
          <p:cNvGraphicFramePr/>
          <p:nvPr/>
        </p:nvGraphicFramePr>
        <p:xfrm>
          <a:off x="388133" y="2787250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{C866559C-6A07-49DE-B0BA-1DDF32C512A5}</a:tableStyleId>
              </a:tblPr>
              <a:tblGrid>
                <a:gridCol w="5721550"/>
                <a:gridCol w="5721550"/>
              </a:tblGrid>
              <a:tr h="39407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cap="none" strike="noStrike">
                          <a:latin typeface="Nunito Sans"/>
                          <a:ea typeface="Nunito Sans"/>
                          <a:cs typeface="Nunito Sans"/>
                          <a:sym typeface="Nunito Sans"/>
                        </a:rPr>
                        <a:t>Idee</a:t>
                      </a:r>
                      <a:endParaRPr/>
                    </a:p>
                  </a:txBody>
                  <a:tcPr marT="45725" marB="45725" marR="91450" marL="91450">
                    <a:solidFill>
                      <a:srgbClr val="203F7B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cap="none" strike="noStrike">
                          <a:latin typeface="Nunito Sans"/>
                          <a:ea typeface="Nunito Sans"/>
                          <a:cs typeface="Nunito Sans"/>
                          <a:sym typeface="Nunito Sans"/>
                        </a:rPr>
                        <a:t>Eventuele actie</a:t>
                      </a:r>
                      <a:endParaRPr/>
                    </a:p>
                  </a:txBody>
                  <a:tcPr marT="45725" marB="45725" marR="91450" marL="91450">
                    <a:solidFill>
                      <a:srgbClr val="203F7B"/>
                    </a:solidFill>
                  </a:tcPr>
                </a:tc>
              </a:tr>
              <a:tr h="39407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 u="none" cap="none" strike="noStrike">
                        <a:solidFill>
                          <a:srgbClr val="595959"/>
                        </a:solidFill>
                        <a:latin typeface="Nunito Sans"/>
                        <a:ea typeface="Nunito Sans"/>
                        <a:cs typeface="Nunito Sans"/>
                        <a:sym typeface="Nunito Sans"/>
                      </a:endParaRPr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 u="none" cap="none" strike="noStrike">
                        <a:solidFill>
                          <a:srgbClr val="595959"/>
                        </a:solidFill>
                        <a:latin typeface="Nunito Sans"/>
                        <a:ea typeface="Nunito Sans"/>
                        <a:cs typeface="Nunito Sans"/>
                        <a:sym typeface="Nunito Sans"/>
                      </a:endParaRPr>
                    </a:p>
                  </a:txBody>
                  <a:tcPr marT="45725" marB="45725" marR="91450" marL="91450"/>
                </a:tc>
              </a:tr>
              <a:tr h="39407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 u="none" cap="none" strike="noStrike">
                        <a:solidFill>
                          <a:srgbClr val="595959"/>
                        </a:solidFill>
                        <a:latin typeface="Nunito Sans"/>
                        <a:ea typeface="Nunito Sans"/>
                        <a:cs typeface="Nunito Sans"/>
                        <a:sym typeface="Nunito Sans"/>
                      </a:endParaRPr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 u="none" cap="none" strike="noStrike">
                        <a:solidFill>
                          <a:srgbClr val="595959"/>
                        </a:solidFill>
                        <a:latin typeface="Nunito Sans"/>
                        <a:ea typeface="Nunito Sans"/>
                        <a:cs typeface="Nunito Sans"/>
                        <a:sym typeface="Nunito Sans"/>
                      </a:endParaRPr>
                    </a:p>
                  </a:txBody>
                  <a:tcPr marT="45725" marB="45725" marR="91450" marL="91450"/>
                </a:tc>
              </a:tr>
              <a:tr h="39407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 u="none" cap="none" strike="noStrike">
                        <a:solidFill>
                          <a:srgbClr val="595959"/>
                        </a:solidFill>
                        <a:latin typeface="Nunito Sans"/>
                        <a:ea typeface="Nunito Sans"/>
                        <a:cs typeface="Nunito Sans"/>
                        <a:sym typeface="Nunito Sans"/>
                      </a:endParaRPr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 u="none" cap="none" strike="noStrike">
                        <a:solidFill>
                          <a:srgbClr val="595959"/>
                        </a:solidFill>
                        <a:latin typeface="Nunito Sans"/>
                        <a:ea typeface="Nunito Sans"/>
                        <a:cs typeface="Nunito Sans"/>
                        <a:sym typeface="Nunito Sans"/>
                      </a:endParaRPr>
                    </a:p>
                  </a:txBody>
                  <a:tcPr marT="45725" marB="45725" marR="91450" marL="91450"/>
                </a:tc>
              </a:tr>
              <a:tr h="39407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 u="none" cap="none" strike="noStrike">
                        <a:solidFill>
                          <a:srgbClr val="595959"/>
                        </a:solidFill>
                        <a:latin typeface="Nunito Sans"/>
                        <a:ea typeface="Nunito Sans"/>
                        <a:cs typeface="Nunito Sans"/>
                        <a:sym typeface="Nunito Sans"/>
                      </a:endParaRPr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 u="none" cap="none" strike="noStrike">
                        <a:solidFill>
                          <a:srgbClr val="595959"/>
                        </a:solidFill>
                        <a:latin typeface="Nunito Sans"/>
                        <a:ea typeface="Nunito Sans"/>
                        <a:cs typeface="Nunito Sans"/>
                        <a:sym typeface="Nunito Sans"/>
                      </a:endParaRPr>
                    </a:p>
                  </a:txBody>
                  <a:tcPr marT="45725" marB="45725" marR="91450" marL="91450"/>
                </a:tc>
              </a:tr>
              <a:tr h="39407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 u="none" cap="none" strike="noStrike">
                        <a:solidFill>
                          <a:srgbClr val="595959"/>
                        </a:solidFill>
                        <a:latin typeface="Nunito Sans"/>
                        <a:ea typeface="Nunito Sans"/>
                        <a:cs typeface="Nunito Sans"/>
                        <a:sym typeface="Nunito Sans"/>
                      </a:endParaRPr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 u="none" cap="none" strike="noStrike">
                        <a:solidFill>
                          <a:srgbClr val="595959"/>
                        </a:solidFill>
                        <a:latin typeface="Nunito Sans"/>
                        <a:ea typeface="Nunito Sans"/>
                        <a:cs typeface="Nunito Sans"/>
                        <a:sym typeface="Nunito Sans"/>
                      </a:endParaRPr>
                    </a:p>
                  </a:txBody>
                  <a:tcPr marT="45725" marB="45725" marR="91450" marL="91450"/>
                </a:tc>
              </a:tr>
              <a:tr h="39407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 u="none" cap="none" strike="noStrike">
                        <a:solidFill>
                          <a:srgbClr val="595959"/>
                        </a:solidFill>
                        <a:latin typeface="Nunito Sans"/>
                        <a:ea typeface="Nunito Sans"/>
                        <a:cs typeface="Nunito Sans"/>
                        <a:sym typeface="Nunito Sans"/>
                      </a:endParaRPr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 u="none" cap="none" strike="noStrike">
                        <a:solidFill>
                          <a:srgbClr val="595959"/>
                        </a:solidFill>
                        <a:latin typeface="Nunito Sans"/>
                        <a:ea typeface="Nunito Sans"/>
                        <a:cs typeface="Nunito Sans"/>
                        <a:sym typeface="Nunito Sans"/>
                      </a:endParaRPr>
                    </a:p>
                  </a:txBody>
                  <a:tcPr marT="45725" marB="45725" marR="91450" marL="91450"/>
                </a:tc>
              </a:tr>
              <a:tr h="39407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 u="none" cap="none" strike="noStrike">
                        <a:solidFill>
                          <a:srgbClr val="595959"/>
                        </a:solidFill>
                        <a:latin typeface="Nunito Sans"/>
                        <a:ea typeface="Nunito Sans"/>
                        <a:cs typeface="Nunito Sans"/>
                        <a:sym typeface="Nunito Sans"/>
                      </a:endParaRPr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 u="none" cap="none" strike="noStrike">
                        <a:solidFill>
                          <a:srgbClr val="595959"/>
                        </a:solidFill>
                        <a:latin typeface="Nunito Sans"/>
                        <a:ea typeface="Nunito Sans"/>
                        <a:cs typeface="Nunito Sans"/>
                        <a:sym typeface="Nunito Sans"/>
                      </a:endParaRPr>
                    </a:p>
                  </a:txBody>
                  <a:tcPr marT="45725" marB="45725" marR="91450" marL="91450"/>
                </a:tc>
              </a:tr>
            </a:tbl>
          </a:graphicData>
        </a:graphic>
      </p:graphicFrame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6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60"/>
          <p:cNvSpPr txBox="1"/>
          <p:nvPr/>
        </p:nvSpPr>
        <p:spPr>
          <a:xfrm>
            <a:off x="238539" y="275462"/>
            <a:ext cx="11714112" cy="710901"/>
          </a:xfrm>
          <a:prstGeom prst="rect">
            <a:avLst/>
          </a:prstGeom>
          <a:noFill/>
          <a:ln>
            <a:noFill/>
          </a:ln>
        </p:spPr>
        <p:txBody>
          <a:bodyPr anchorCtr="0" anchor="t" bIns="60925" lIns="121900" spcFirstLastPara="1" rIns="121900" wrap="square" tIns="60925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73AC"/>
              </a:buClr>
              <a:buSzPts val="4000"/>
              <a:buFont typeface="Nunito Sans"/>
              <a:buNone/>
            </a:pPr>
            <a:r>
              <a:rPr b="0" i="0" lang="en-US" sz="4400" u="none" cap="none" strike="noStrike">
                <a:solidFill>
                  <a:srgbClr val="203F7B"/>
                </a:solidFill>
                <a:latin typeface="Nunito Sans"/>
                <a:ea typeface="Nunito Sans"/>
                <a:cs typeface="Nunito Sans"/>
                <a:sym typeface="Nunito Sans"/>
              </a:rPr>
              <a:t>Rol HRBP – Stimuleren feedback</a:t>
            </a:r>
            <a:endParaRPr b="0" i="0" sz="4400" u="none" cap="none" strike="noStrike">
              <a:solidFill>
                <a:srgbClr val="203F7B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8" name="Google Shape;158;p60"/>
          <p:cNvSpPr txBox="1"/>
          <p:nvPr/>
        </p:nvSpPr>
        <p:spPr>
          <a:xfrm>
            <a:off x="3246475" y="723013"/>
            <a:ext cx="246308" cy="492443"/>
          </a:xfrm>
          <a:prstGeom prst="rect">
            <a:avLst/>
          </a:prstGeom>
          <a:noFill/>
          <a:ln>
            <a:noFill/>
          </a:ln>
        </p:spPr>
        <p:txBody>
          <a:bodyPr anchorCtr="0" anchor="t" bIns="60925" lIns="121900" spcFirstLastPara="1" rIns="121900" wrap="square" tIns="609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9" name="Google Shape;159;p60"/>
          <p:cNvSpPr/>
          <p:nvPr/>
        </p:nvSpPr>
        <p:spPr>
          <a:xfrm>
            <a:off x="388133" y="1312506"/>
            <a:ext cx="11443084" cy="1148602"/>
          </a:xfrm>
          <a:prstGeom prst="roundRect">
            <a:avLst>
              <a:gd fmla="val 4308" name="adj"/>
            </a:avLst>
          </a:prstGeom>
          <a:solidFill>
            <a:srgbClr val="F3F8FB"/>
          </a:solidFill>
          <a:ln>
            <a:noFill/>
          </a:ln>
        </p:spPr>
        <p:txBody>
          <a:bodyPr anchorCtr="0" anchor="ctr" bIns="60925" lIns="121900" spcFirstLastPara="1" rIns="121900" wrap="square" tIns="609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t/>
            </a:r>
            <a:endParaRPr b="0" i="0" sz="9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60" name="Google Shape;160;p6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62234" y="1675338"/>
            <a:ext cx="447277" cy="447277"/>
          </a:xfrm>
          <a:prstGeom prst="rect">
            <a:avLst/>
          </a:prstGeom>
          <a:noFill/>
          <a:ln>
            <a:noFill/>
          </a:ln>
        </p:spPr>
      </p:pic>
      <p:sp>
        <p:nvSpPr>
          <p:cNvPr id="161" name="Google Shape;161;p60"/>
          <p:cNvSpPr/>
          <p:nvPr/>
        </p:nvSpPr>
        <p:spPr>
          <a:xfrm>
            <a:off x="1383611" y="1605056"/>
            <a:ext cx="10569040" cy="57252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</a:pPr>
            <a:r>
              <a:rPr b="0" i="0" lang="en-US" sz="2100" u="none" cap="none" strike="noStrike">
                <a:latin typeface="Nunito Sans"/>
                <a:ea typeface="Nunito Sans"/>
                <a:cs typeface="Nunito Sans"/>
                <a:sym typeface="Nunito Sans"/>
              </a:rPr>
              <a:t>Hoe kunnen jullie feedback onderdeel maken van de way-of-working van teams?</a:t>
            </a:r>
            <a:endParaRPr/>
          </a:p>
        </p:txBody>
      </p:sp>
      <p:graphicFrame>
        <p:nvGraphicFramePr>
          <p:cNvPr id="162" name="Google Shape;162;p60"/>
          <p:cNvGraphicFramePr/>
          <p:nvPr/>
        </p:nvGraphicFramePr>
        <p:xfrm>
          <a:off x="388133" y="2787250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{C866559C-6A07-49DE-B0BA-1DDF32C512A5}</a:tableStyleId>
              </a:tblPr>
              <a:tblGrid>
                <a:gridCol w="5721550"/>
                <a:gridCol w="5721550"/>
              </a:tblGrid>
              <a:tr h="39407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cap="none" strike="noStrike">
                          <a:latin typeface="Nunito Sans"/>
                          <a:ea typeface="Nunito Sans"/>
                          <a:cs typeface="Nunito Sans"/>
                          <a:sym typeface="Nunito Sans"/>
                        </a:rPr>
                        <a:t>Idee</a:t>
                      </a:r>
                      <a:endParaRPr/>
                    </a:p>
                  </a:txBody>
                  <a:tcPr marT="45725" marB="45725" marR="91450" marL="91450">
                    <a:solidFill>
                      <a:srgbClr val="203F7B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cap="none" strike="noStrike">
                          <a:latin typeface="Nunito Sans"/>
                          <a:ea typeface="Nunito Sans"/>
                          <a:cs typeface="Nunito Sans"/>
                          <a:sym typeface="Nunito Sans"/>
                        </a:rPr>
                        <a:t>Eventuele actie</a:t>
                      </a:r>
                      <a:endParaRPr/>
                    </a:p>
                  </a:txBody>
                  <a:tcPr marT="45725" marB="45725" marR="91450" marL="91450">
                    <a:solidFill>
                      <a:srgbClr val="203F7B"/>
                    </a:solidFill>
                  </a:tcPr>
                </a:tc>
              </a:tr>
              <a:tr h="39407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 u="none" cap="none" strike="noStrike">
                        <a:solidFill>
                          <a:srgbClr val="595959"/>
                        </a:solidFill>
                        <a:latin typeface="Nunito Sans"/>
                        <a:ea typeface="Nunito Sans"/>
                        <a:cs typeface="Nunito Sans"/>
                        <a:sym typeface="Nunito Sans"/>
                      </a:endParaRPr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 u="none" cap="none" strike="noStrike">
                        <a:solidFill>
                          <a:srgbClr val="595959"/>
                        </a:solidFill>
                        <a:latin typeface="Nunito Sans"/>
                        <a:ea typeface="Nunito Sans"/>
                        <a:cs typeface="Nunito Sans"/>
                        <a:sym typeface="Nunito Sans"/>
                      </a:endParaRPr>
                    </a:p>
                  </a:txBody>
                  <a:tcPr marT="45725" marB="45725" marR="91450" marL="91450"/>
                </a:tc>
              </a:tr>
              <a:tr h="39407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 u="none" cap="none" strike="noStrike">
                        <a:solidFill>
                          <a:srgbClr val="595959"/>
                        </a:solidFill>
                        <a:latin typeface="Nunito Sans"/>
                        <a:ea typeface="Nunito Sans"/>
                        <a:cs typeface="Nunito Sans"/>
                        <a:sym typeface="Nunito Sans"/>
                      </a:endParaRPr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 u="none" cap="none" strike="noStrike">
                        <a:solidFill>
                          <a:srgbClr val="595959"/>
                        </a:solidFill>
                        <a:latin typeface="Nunito Sans"/>
                        <a:ea typeface="Nunito Sans"/>
                        <a:cs typeface="Nunito Sans"/>
                        <a:sym typeface="Nunito Sans"/>
                      </a:endParaRPr>
                    </a:p>
                  </a:txBody>
                  <a:tcPr marT="45725" marB="45725" marR="91450" marL="91450"/>
                </a:tc>
              </a:tr>
              <a:tr h="39407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 u="none" cap="none" strike="noStrike">
                        <a:solidFill>
                          <a:srgbClr val="595959"/>
                        </a:solidFill>
                        <a:latin typeface="Nunito Sans"/>
                        <a:ea typeface="Nunito Sans"/>
                        <a:cs typeface="Nunito Sans"/>
                        <a:sym typeface="Nunito Sans"/>
                      </a:endParaRPr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 u="none" cap="none" strike="noStrike">
                        <a:solidFill>
                          <a:srgbClr val="595959"/>
                        </a:solidFill>
                        <a:latin typeface="Nunito Sans"/>
                        <a:ea typeface="Nunito Sans"/>
                        <a:cs typeface="Nunito Sans"/>
                        <a:sym typeface="Nunito Sans"/>
                      </a:endParaRPr>
                    </a:p>
                  </a:txBody>
                  <a:tcPr marT="45725" marB="45725" marR="91450" marL="91450"/>
                </a:tc>
              </a:tr>
              <a:tr h="39407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 u="none" cap="none" strike="noStrike">
                        <a:solidFill>
                          <a:srgbClr val="595959"/>
                        </a:solidFill>
                        <a:latin typeface="Nunito Sans"/>
                        <a:ea typeface="Nunito Sans"/>
                        <a:cs typeface="Nunito Sans"/>
                        <a:sym typeface="Nunito Sans"/>
                      </a:endParaRPr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 u="none" cap="none" strike="noStrike">
                        <a:solidFill>
                          <a:srgbClr val="595959"/>
                        </a:solidFill>
                        <a:latin typeface="Nunito Sans"/>
                        <a:ea typeface="Nunito Sans"/>
                        <a:cs typeface="Nunito Sans"/>
                        <a:sym typeface="Nunito Sans"/>
                      </a:endParaRPr>
                    </a:p>
                  </a:txBody>
                  <a:tcPr marT="45725" marB="45725" marR="91450" marL="91450"/>
                </a:tc>
              </a:tr>
              <a:tr h="39407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 u="none" cap="none" strike="noStrike">
                        <a:solidFill>
                          <a:srgbClr val="595959"/>
                        </a:solidFill>
                        <a:latin typeface="Nunito Sans"/>
                        <a:ea typeface="Nunito Sans"/>
                        <a:cs typeface="Nunito Sans"/>
                        <a:sym typeface="Nunito Sans"/>
                      </a:endParaRPr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 u="none" cap="none" strike="noStrike">
                        <a:solidFill>
                          <a:srgbClr val="595959"/>
                        </a:solidFill>
                        <a:latin typeface="Nunito Sans"/>
                        <a:ea typeface="Nunito Sans"/>
                        <a:cs typeface="Nunito Sans"/>
                        <a:sym typeface="Nunito Sans"/>
                      </a:endParaRPr>
                    </a:p>
                  </a:txBody>
                  <a:tcPr marT="45725" marB="45725" marR="91450" marL="91450"/>
                </a:tc>
              </a:tr>
              <a:tr h="39407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 u="none" cap="none" strike="noStrike">
                        <a:solidFill>
                          <a:srgbClr val="595959"/>
                        </a:solidFill>
                        <a:latin typeface="Nunito Sans"/>
                        <a:ea typeface="Nunito Sans"/>
                        <a:cs typeface="Nunito Sans"/>
                        <a:sym typeface="Nunito Sans"/>
                      </a:endParaRPr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 u="none" cap="none" strike="noStrike">
                        <a:solidFill>
                          <a:srgbClr val="595959"/>
                        </a:solidFill>
                        <a:latin typeface="Nunito Sans"/>
                        <a:ea typeface="Nunito Sans"/>
                        <a:cs typeface="Nunito Sans"/>
                        <a:sym typeface="Nunito Sans"/>
                      </a:endParaRPr>
                    </a:p>
                  </a:txBody>
                  <a:tcPr marT="45725" marB="45725" marR="91450" marL="91450"/>
                </a:tc>
              </a:tr>
              <a:tr h="39407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 u="none" cap="none" strike="noStrike">
                        <a:solidFill>
                          <a:srgbClr val="595959"/>
                        </a:solidFill>
                        <a:latin typeface="Nunito Sans"/>
                        <a:ea typeface="Nunito Sans"/>
                        <a:cs typeface="Nunito Sans"/>
                        <a:sym typeface="Nunito Sans"/>
                      </a:endParaRPr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 u="none" cap="none" strike="noStrike">
                        <a:solidFill>
                          <a:srgbClr val="595959"/>
                        </a:solidFill>
                        <a:latin typeface="Nunito Sans"/>
                        <a:ea typeface="Nunito Sans"/>
                        <a:cs typeface="Nunito Sans"/>
                        <a:sym typeface="Nunito Sans"/>
                      </a:endParaRPr>
                    </a:p>
                  </a:txBody>
                  <a:tcPr marT="45725" marB="45725" marR="91450" marL="91450"/>
                </a:tc>
              </a:tr>
            </a:tbl>
          </a:graphicData>
        </a:graphic>
      </p:graphicFrame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6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61"/>
          <p:cNvSpPr txBox="1"/>
          <p:nvPr/>
        </p:nvSpPr>
        <p:spPr>
          <a:xfrm>
            <a:off x="238539" y="275462"/>
            <a:ext cx="11714112" cy="710901"/>
          </a:xfrm>
          <a:prstGeom prst="rect">
            <a:avLst/>
          </a:prstGeom>
          <a:noFill/>
          <a:ln>
            <a:noFill/>
          </a:ln>
        </p:spPr>
        <p:txBody>
          <a:bodyPr anchorCtr="0" anchor="t" bIns="60925" lIns="121900" spcFirstLastPara="1" rIns="121900" wrap="square" tIns="60925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73AC"/>
              </a:buClr>
              <a:buSzPts val="4000"/>
              <a:buFont typeface="Nunito Sans"/>
              <a:buNone/>
            </a:pPr>
            <a:r>
              <a:rPr b="0" i="0" lang="en-US" sz="4400" u="none" cap="none" strike="noStrike">
                <a:solidFill>
                  <a:srgbClr val="203F7B"/>
                </a:solidFill>
                <a:latin typeface="Nunito Sans"/>
                <a:ea typeface="Nunito Sans"/>
                <a:cs typeface="Nunito Sans"/>
                <a:sym typeface="Nunito Sans"/>
              </a:rPr>
              <a:t>Rol HRBP – Het Goede Gesprek</a:t>
            </a:r>
            <a:endParaRPr b="0" i="0" sz="4400" u="none" cap="none" strike="noStrike">
              <a:solidFill>
                <a:srgbClr val="203F7B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8" name="Google Shape;168;p61"/>
          <p:cNvSpPr txBox="1"/>
          <p:nvPr/>
        </p:nvSpPr>
        <p:spPr>
          <a:xfrm>
            <a:off x="3246475" y="723013"/>
            <a:ext cx="246308" cy="492443"/>
          </a:xfrm>
          <a:prstGeom prst="rect">
            <a:avLst/>
          </a:prstGeom>
          <a:noFill/>
          <a:ln>
            <a:noFill/>
          </a:ln>
        </p:spPr>
        <p:txBody>
          <a:bodyPr anchorCtr="0" anchor="t" bIns="60925" lIns="121900" spcFirstLastPara="1" rIns="121900" wrap="square" tIns="609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9" name="Google Shape;169;p61"/>
          <p:cNvSpPr/>
          <p:nvPr/>
        </p:nvSpPr>
        <p:spPr>
          <a:xfrm>
            <a:off x="388133" y="1312506"/>
            <a:ext cx="11443084" cy="1148602"/>
          </a:xfrm>
          <a:prstGeom prst="roundRect">
            <a:avLst>
              <a:gd fmla="val 4308" name="adj"/>
            </a:avLst>
          </a:prstGeom>
          <a:solidFill>
            <a:srgbClr val="F3F8FB"/>
          </a:solidFill>
          <a:ln>
            <a:noFill/>
          </a:ln>
        </p:spPr>
        <p:txBody>
          <a:bodyPr anchorCtr="0" anchor="ctr" bIns="60925" lIns="121900" spcFirstLastPara="1" rIns="121900" wrap="square" tIns="609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t/>
            </a:r>
            <a:endParaRPr b="0" i="0" sz="9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70" name="Google Shape;170;p6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62234" y="1675338"/>
            <a:ext cx="447277" cy="447277"/>
          </a:xfrm>
          <a:prstGeom prst="rect">
            <a:avLst/>
          </a:prstGeom>
          <a:noFill/>
          <a:ln>
            <a:noFill/>
          </a:ln>
        </p:spPr>
      </p:pic>
      <p:sp>
        <p:nvSpPr>
          <p:cNvPr id="171" name="Google Shape;171;p61"/>
          <p:cNvSpPr/>
          <p:nvPr/>
        </p:nvSpPr>
        <p:spPr>
          <a:xfrm>
            <a:off x="1383611" y="1605056"/>
            <a:ext cx="10569040" cy="57252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</a:pPr>
            <a:r>
              <a:rPr b="0" i="0" lang="en-US" sz="2100" u="none" cap="none" strike="noStrike">
                <a:latin typeface="Nunito Sans"/>
                <a:ea typeface="Nunito Sans"/>
                <a:cs typeface="Nunito Sans"/>
                <a:sym typeface="Nunito Sans"/>
              </a:rPr>
              <a:t>Hoe kunnen jullie Het Goede Gesprek stimuleren (onderdeel maken van bila’s)?</a:t>
            </a:r>
            <a:endParaRPr/>
          </a:p>
        </p:txBody>
      </p:sp>
      <p:graphicFrame>
        <p:nvGraphicFramePr>
          <p:cNvPr id="172" name="Google Shape;172;p61"/>
          <p:cNvGraphicFramePr/>
          <p:nvPr/>
        </p:nvGraphicFramePr>
        <p:xfrm>
          <a:off x="388133" y="2787250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{C866559C-6A07-49DE-B0BA-1DDF32C512A5}</a:tableStyleId>
              </a:tblPr>
              <a:tblGrid>
                <a:gridCol w="5721550"/>
                <a:gridCol w="5721550"/>
              </a:tblGrid>
              <a:tr h="39407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cap="none" strike="noStrike">
                          <a:latin typeface="Nunito Sans"/>
                          <a:ea typeface="Nunito Sans"/>
                          <a:cs typeface="Nunito Sans"/>
                          <a:sym typeface="Nunito Sans"/>
                        </a:rPr>
                        <a:t>Idee</a:t>
                      </a:r>
                      <a:endParaRPr/>
                    </a:p>
                  </a:txBody>
                  <a:tcPr marT="45725" marB="45725" marR="91450" marL="91450">
                    <a:solidFill>
                      <a:srgbClr val="203F7B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cap="none" strike="noStrike">
                          <a:latin typeface="Nunito Sans"/>
                          <a:ea typeface="Nunito Sans"/>
                          <a:cs typeface="Nunito Sans"/>
                          <a:sym typeface="Nunito Sans"/>
                        </a:rPr>
                        <a:t>Eventuele actie</a:t>
                      </a:r>
                      <a:endParaRPr/>
                    </a:p>
                  </a:txBody>
                  <a:tcPr marT="45725" marB="45725" marR="91450" marL="91450">
                    <a:solidFill>
                      <a:srgbClr val="203F7B"/>
                    </a:solidFill>
                  </a:tcPr>
                </a:tc>
              </a:tr>
              <a:tr h="39407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 u="none" cap="none" strike="noStrike">
                        <a:solidFill>
                          <a:srgbClr val="595959"/>
                        </a:solidFill>
                        <a:latin typeface="Nunito Sans"/>
                        <a:ea typeface="Nunito Sans"/>
                        <a:cs typeface="Nunito Sans"/>
                        <a:sym typeface="Nunito Sans"/>
                      </a:endParaRPr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 u="none" cap="none" strike="noStrike">
                        <a:solidFill>
                          <a:srgbClr val="595959"/>
                        </a:solidFill>
                        <a:latin typeface="Nunito Sans"/>
                        <a:ea typeface="Nunito Sans"/>
                        <a:cs typeface="Nunito Sans"/>
                        <a:sym typeface="Nunito Sans"/>
                      </a:endParaRPr>
                    </a:p>
                  </a:txBody>
                  <a:tcPr marT="45725" marB="45725" marR="91450" marL="91450"/>
                </a:tc>
              </a:tr>
              <a:tr h="39407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 u="none" cap="none" strike="noStrike">
                        <a:solidFill>
                          <a:srgbClr val="595959"/>
                        </a:solidFill>
                        <a:latin typeface="Nunito Sans"/>
                        <a:ea typeface="Nunito Sans"/>
                        <a:cs typeface="Nunito Sans"/>
                        <a:sym typeface="Nunito Sans"/>
                      </a:endParaRPr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 u="none" cap="none" strike="noStrike">
                        <a:solidFill>
                          <a:srgbClr val="595959"/>
                        </a:solidFill>
                        <a:latin typeface="Nunito Sans"/>
                        <a:ea typeface="Nunito Sans"/>
                        <a:cs typeface="Nunito Sans"/>
                        <a:sym typeface="Nunito Sans"/>
                      </a:endParaRPr>
                    </a:p>
                  </a:txBody>
                  <a:tcPr marT="45725" marB="45725" marR="91450" marL="91450"/>
                </a:tc>
              </a:tr>
              <a:tr h="39407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 u="none" cap="none" strike="noStrike">
                        <a:solidFill>
                          <a:srgbClr val="595959"/>
                        </a:solidFill>
                        <a:latin typeface="Nunito Sans"/>
                        <a:ea typeface="Nunito Sans"/>
                        <a:cs typeface="Nunito Sans"/>
                        <a:sym typeface="Nunito Sans"/>
                      </a:endParaRPr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 u="none" cap="none" strike="noStrike">
                        <a:solidFill>
                          <a:srgbClr val="595959"/>
                        </a:solidFill>
                        <a:latin typeface="Nunito Sans"/>
                        <a:ea typeface="Nunito Sans"/>
                        <a:cs typeface="Nunito Sans"/>
                        <a:sym typeface="Nunito Sans"/>
                      </a:endParaRPr>
                    </a:p>
                  </a:txBody>
                  <a:tcPr marT="45725" marB="45725" marR="91450" marL="91450"/>
                </a:tc>
              </a:tr>
              <a:tr h="39407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 u="none" cap="none" strike="noStrike">
                        <a:solidFill>
                          <a:srgbClr val="595959"/>
                        </a:solidFill>
                        <a:latin typeface="Nunito Sans"/>
                        <a:ea typeface="Nunito Sans"/>
                        <a:cs typeface="Nunito Sans"/>
                        <a:sym typeface="Nunito Sans"/>
                      </a:endParaRPr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 u="none" cap="none" strike="noStrike">
                        <a:solidFill>
                          <a:srgbClr val="595959"/>
                        </a:solidFill>
                        <a:latin typeface="Nunito Sans"/>
                        <a:ea typeface="Nunito Sans"/>
                        <a:cs typeface="Nunito Sans"/>
                        <a:sym typeface="Nunito Sans"/>
                      </a:endParaRPr>
                    </a:p>
                  </a:txBody>
                  <a:tcPr marT="45725" marB="45725" marR="91450" marL="91450"/>
                </a:tc>
              </a:tr>
              <a:tr h="39407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 u="none" cap="none" strike="noStrike">
                        <a:solidFill>
                          <a:srgbClr val="595959"/>
                        </a:solidFill>
                        <a:latin typeface="Nunito Sans"/>
                        <a:ea typeface="Nunito Sans"/>
                        <a:cs typeface="Nunito Sans"/>
                        <a:sym typeface="Nunito Sans"/>
                      </a:endParaRPr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 u="none" cap="none" strike="noStrike">
                        <a:solidFill>
                          <a:srgbClr val="595959"/>
                        </a:solidFill>
                        <a:latin typeface="Nunito Sans"/>
                        <a:ea typeface="Nunito Sans"/>
                        <a:cs typeface="Nunito Sans"/>
                        <a:sym typeface="Nunito Sans"/>
                      </a:endParaRPr>
                    </a:p>
                  </a:txBody>
                  <a:tcPr marT="45725" marB="45725" marR="91450" marL="91450"/>
                </a:tc>
              </a:tr>
              <a:tr h="39407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 u="none" cap="none" strike="noStrike">
                        <a:solidFill>
                          <a:srgbClr val="595959"/>
                        </a:solidFill>
                        <a:latin typeface="Nunito Sans"/>
                        <a:ea typeface="Nunito Sans"/>
                        <a:cs typeface="Nunito Sans"/>
                        <a:sym typeface="Nunito Sans"/>
                      </a:endParaRPr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 u="none" cap="none" strike="noStrike">
                        <a:solidFill>
                          <a:srgbClr val="595959"/>
                        </a:solidFill>
                        <a:latin typeface="Nunito Sans"/>
                        <a:ea typeface="Nunito Sans"/>
                        <a:cs typeface="Nunito Sans"/>
                        <a:sym typeface="Nunito Sans"/>
                      </a:endParaRPr>
                    </a:p>
                  </a:txBody>
                  <a:tcPr marT="45725" marB="45725" marR="91450" marL="91450"/>
                </a:tc>
              </a:tr>
              <a:tr h="39407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 u="none" cap="none" strike="noStrike">
                        <a:solidFill>
                          <a:srgbClr val="595959"/>
                        </a:solidFill>
                        <a:latin typeface="Nunito Sans"/>
                        <a:ea typeface="Nunito Sans"/>
                        <a:cs typeface="Nunito Sans"/>
                        <a:sym typeface="Nunito Sans"/>
                      </a:endParaRPr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 u="none" cap="none" strike="noStrike">
                        <a:solidFill>
                          <a:srgbClr val="595959"/>
                        </a:solidFill>
                        <a:latin typeface="Nunito Sans"/>
                        <a:ea typeface="Nunito Sans"/>
                        <a:cs typeface="Nunito Sans"/>
                        <a:sym typeface="Nunito Sans"/>
                      </a:endParaRPr>
                    </a:p>
                  </a:txBody>
                  <a:tcPr marT="45725" marB="45725" marR="91450" marL="91450"/>
                </a:tc>
              </a:tr>
            </a:tbl>
          </a:graphicData>
        </a:graphic>
      </p:graphicFrame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6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p62"/>
          <p:cNvSpPr txBox="1"/>
          <p:nvPr/>
        </p:nvSpPr>
        <p:spPr>
          <a:xfrm>
            <a:off x="238539" y="275462"/>
            <a:ext cx="11714112" cy="710901"/>
          </a:xfrm>
          <a:prstGeom prst="rect">
            <a:avLst/>
          </a:prstGeom>
          <a:noFill/>
          <a:ln>
            <a:noFill/>
          </a:ln>
        </p:spPr>
        <p:txBody>
          <a:bodyPr anchorCtr="0" anchor="t" bIns="60925" lIns="121900" spcFirstLastPara="1" rIns="121900" wrap="square" tIns="60925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73AC"/>
              </a:buClr>
              <a:buSzPts val="4000"/>
              <a:buFont typeface="Nunito Sans"/>
              <a:buNone/>
            </a:pPr>
            <a:r>
              <a:rPr b="0" i="0" lang="en-US" sz="4400" u="none" cap="none" strike="noStrike">
                <a:solidFill>
                  <a:srgbClr val="203F7B"/>
                </a:solidFill>
                <a:latin typeface="Nunito Sans"/>
                <a:ea typeface="Nunito Sans"/>
                <a:cs typeface="Nunito Sans"/>
                <a:sym typeface="Nunito Sans"/>
              </a:rPr>
              <a:t>Rol HRBP – Het Team Gesprek</a:t>
            </a:r>
            <a:endParaRPr b="0" i="0" sz="4400" u="none" cap="none" strike="noStrike">
              <a:solidFill>
                <a:srgbClr val="203F7B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8" name="Google Shape;178;p62"/>
          <p:cNvSpPr txBox="1"/>
          <p:nvPr/>
        </p:nvSpPr>
        <p:spPr>
          <a:xfrm>
            <a:off x="3246475" y="723013"/>
            <a:ext cx="246308" cy="492443"/>
          </a:xfrm>
          <a:prstGeom prst="rect">
            <a:avLst/>
          </a:prstGeom>
          <a:noFill/>
          <a:ln>
            <a:noFill/>
          </a:ln>
        </p:spPr>
        <p:txBody>
          <a:bodyPr anchorCtr="0" anchor="t" bIns="60925" lIns="121900" spcFirstLastPara="1" rIns="121900" wrap="square" tIns="609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9" name="Google Shape;179;p62"/>
          <p:cNvSpPr/>
          <p:nvPr/>
        </p:nvSpPr>
        <p:spPr>
          <a:xfrm>
            <a:off x="388133" y="1312506"/>
            <a:ext cx="11443084" cy="1148602"/>
          </a:xfrm>
          <a:prstGeom prst="roundRect">
            <a:avLst>
              <a:gd fmla="val 4308" name="adj"/>
            </a:avLst>
          </a:prstGeom>
          <a:solidFill>
            <a:srgbClr val="F3F8FB"/>
          </a:solidFill>
          <a:ln>
            <a:noFill/>
          </a:ln>
        </p:spPr>
        <p:txBody>
          <a:bodyPr anchorCtr="0" anchor="ctr" bIns="60925" lIns="121900" spcFirstLastPara="1" rIns="121900" wrap="square" tIns="609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t/>
            </a:r>
            <a:endParaRPr b="0" i="0" sz="9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80" name="Google Shape;180;p6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62234" y="1675338"/>
            <a:ext cx="447277" cy="447277"/>
          </a:xfrm>
          <a:prstGeom prst="rect">
            <a:avLst/>
          </a:prstGeom>
          <a:noFill/>
          <a:ln>
            <a:noFill/>
          </a:ln>
        </p:spPr>
      </p:pic>
      <p:sp>
        <p:nvSpPr>
          <p:cNvPr id="181" name="Google Shape;181;p62"/>
          <p:cNvSpPr/>
          <p:nvPr/>
        </p:nvSpPr>
        <p:spPr>
          <a:xfrm>
            <a:off x="1383611" y="1605056"/>
            <a:ext cx="10569040" cy="57252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</a:pPr>
            <a:r>
              <a:rPr b="0" i="0" lang="en-US" sz="2100" u="none" cap="none" strike="noStrike">
                <a:latin typeface="Nunito Sans"/>
                <a:ea typeface="Nunito Sans"/>
                <a:cs typeface="Nunito Sans"/>
                <a:sym typeface="Nunito Sans"/>
              </a:rPr>
              <a:t>Hoe kunnen jullie Het Team Gesprek stimuleren (focus op jaarplan)?</a:t>
            </a:r>
            <a:endParaRPr/>
          </a:p>
        </p:txBody>
      </p:sp>
      <p:graphicFrame>
        <p:nvGraphicFramePr>
          <p:cNvPr id="182" name="Google Shape;182;p62"/>
          <p:cNvGraphicFramePr/>
          <p:nvPr/>
        </p:nvGraphicFramePr>
        <p:xfrm>
          <a:off x="388133" y="2787250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{C866559C-6A07-49DE-B0BA-1DDF32C512A5}</a:tableStyleId>
              </a:tblPr>
              <a:tblGrid>
                <a:gridCol w="5721550"/>
                <a:gridCol w="5721550"/>
              </a:tblGrid>
              <a:tr h="39407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cap="none" strike="noStrike">
                          <a:latin typeface="Nunito Sans"/>
                          <a:ea typeface="Nunito Sans"/>
                          <a:cs typeface="Nunito Sans"/>
                          <a:sym typeface="Nunito Sans"/>
                        </a:rPr>
                        <a:t>Idee</a:t>
                      </a:r>
                      <a:endParaRPr/>
                    </a:p>
                  </a:txBody>
                  <a:tcPr marT="45725" marB="45725" marR="91450" marL="91450">
                    <a:solidFill>
                      <a:srgbClr val="203F7B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cap="none" strike="noStrike">
                          <a:latin typeface="Nunito Sans"/>
                          <a:ea typeface="Nunito Sans"/>
                          <a:cs typeface="Nunito Sans"/>
                          <a:sym typeface="Nunito Sans"/>
                        </a:rPr>
                        <a:t>Eventuele actie</a:t>
                      </a:r>
                      <a:endParaRPr/>
                    </a:p>
                  </a:txBody>
                  <a:tcPr marT="45725" marB="45725" marR="91450" marL="91450">
                    <a:solidFill>
                      <a:srgbClr val="203F7B"/>
                    </a:solidFill>
                  </a:tcPr>
                </a:tc>
              </a:tr>
              <a:tr h="39407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 u="none" cap="none" strike="noStrike">
                        <a:solidFill>
                          <a:srgbClr val="595959"/>
                        </a:solidFill>
                        <a:latin typeface="Nunito Sans"/>
                        <a:ea typeface="Nunito Sans"/>
                        <a:cs typeface="Nunito Sans"/>
                        <a:sym typeface="Nunito Sans"/>
                      </a:endParaRPr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 u="none" cap="none" strike="noStrike">
                        <a:solidFill>
                          <a:srgbClr val="595959"/>
                        </a:solidFill>
                        <a:latin typeface="Nunito Sans"/>
                        <a:ea typeface="Nunito Sans"/>
                        <a:cs typeface="Nunito Sans"/>
                        <a:sym typeface="Nunito Sans"/>
                      </a:endParaRPr>
                    </a:p>
                  </a:txBody>
                  <a:tcPr marT="45725" marB="45725" marR="91450" marL="91450"/>
                </a:tc>
              </a:tr>
              <a:tr h="39407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 u="none" cap="none" strike="noStrike">
                        <a:solidFill>
                          <a:srgbClr val="595959"/>
                        </a:solidFill>
                        <a:latin typeface="Nunito Sans"/>
                        <a:ea typeface="Nunito Sans"/>
                        <a:cs typeface="Nunito Sans"/>
                        <a:sym typeface="Nunito Sans"/>
                      </a:endParaRPr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 u="none" cap="none" strike="noStrike">
                        <a:solidFill>
                          <a:srgbClr val="595959"/>
                        </a:solidFill>
                        <a:latin typeface="Nunito Sans"/>
                        <a:ea typeface="Nunito Sans"/>
                        <a:cs typeface="Nunito Sans"/>
                        <a:sym typeface="Nunito Sans"/>
                      </a:endParaRPr>
                    </a:p>
                  </a:txBody>
                  <a:tcPr marT="45725" marB="45725" marR="91450" marL="91450"/>
                </a:tc>
              </a:tr>
              <a:tr h="39407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 u="none" cap="none" strike="noStrike">
                        <a:solidFill>
                          <a:srgbClr val="595959"/>
                        </a:solidFill>
                        <a:latin typeface="Nunito Sans"/>
                        <a:ea typeface="Nunito Sans"/>
                        <a:cs typeface="Nunito Sans"/>
                        <a:sym typeface="Nunito Sans"/>
                      </a:endParaRPr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 u="none" cap="none" strike="noStrike">
                        <a:solidFill>
                          <a:srgbClr val="595959"/>
                        </a:solidFill>
                        <a:latin typeface="Nunito Sans"/>
                        <a:ea typeface="Nunito Sans"/>
                        <a:cs typeface="Nunito Sans"/>
                        <a:sym typeface="Nunito Sans"/>
                      </a:endParaRPr>
                    </a:p>
                  </a:txBody>
                  <a:tcPr marT="45725" marB="45725" marR="91450" marL="91450"/>
                </a:tc>
              </a:tr>
              <a:tr h="39407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 u="none" cap="none" strike="noStrike">
                        <a:solidFill>
                          <a:srgbClr val="595959"/>
                        </a:solidFill>
                        <a:latin typeface="Nunito Sans"/>
                        <a:ea typeface="Nunito Sans"/>
                        <a:cs typeface="Nunito Sans"/>
                        <a:sym typeface="Nunito Sans"/>
                      </a:endParaRPr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 u="none" cap="none" strike="noStrike">
                        <a:solidFill>
                          <a:srgbClr val="595959"/>
                        </a:solidFill>
                        <a:latin typeface="Nunito Sans"/>
                        <a:ea typeface="Nunito Sans"/>
                        <a:cs typeface="Nunito Sans"/>
                        <a:sym typeface="Nunito Sans"/>
                      </a:endParaRPr>
                    </a:p>
                  </a:txBody>
                  <a:tcPr marT="45725" marB="45725" marR="91450" marL="91450"/>
                </a:tc>
              </a:tr>
              <a:tr h="39407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 u="none" cap="none" strike="noStrike">
                        <a:solidFill>
                          <a:srgbClr val="595959"/>
                        </a:solidFill>
                        <a:latin typeface="Nunito Sans"/>
                        <a:ea typeface="Nunito Sans"/>
                        <a:cs typeface="Nunito Sans"/>
                        <a:sym typeface="Nunito Sans"/>
                      </a:endParaRPr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 u="none" cap="none" strike="noStrike">
                        <a:solidFill>
                          <a:srgbClr val="595959"/>
                        </a:solidFill>
                        <a:latin typeface="Nunito Sans"/>
                        <a:ea typeface="Nunito Sans"/>
                        <a:cs typeface="Nunito Sans"/>
                        <a:sym typeface="Nunito Sans"/>
                      </a:endParaRPr>
                    </a:p>
                  </a:txBody>
                  <a:tcPr marT="45725" marB="45725" marR="91450" marL="91450"/>
                </a:tc>
              </a:tr>
              <a:tr h="39407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 u="none" cap="none" strike="noStrike">
                        <a:solidFill>
                          <a:srgbClr val="595959"/>
                        </a:solidFill>
                        <a:latin typeface="Nunito Sans"/>
                        <a:ea typeface="Nunito Sans"/>
                        <a:cs typeface="Nunito Sans"/>
                        <a:sym typeface="Nunito Sans"/>
                      </a:endParaRPr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 u="none" cap="none" strike="noStrike">
                        <a:solidFill>
                          <a:srgbClr val="595959"/>
                        </a:solidFill>
                        <a:latin typeface="Nunito Sans"/>
                        <a:ea typeface="Nunito Sans"/>
                        <a:cs typeface="Nunito Sans"/>
                        <a:sym typeface="Nunito Sans"/>
                      </a:endParaRPr>
                    </a:p>
                  </a:txBody>
                  <a:tcPr marT="45725" marB="45725" marR="91450" marL="91450"/>
                </a:tc>
              </a:tr>
              <a:tr h="39407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 u="none" cap="none" strike="noStrike">
                        <a:solidFill>
                          <a:srgbClr val="595959"/>
                        </a:solidFill>
                        <a:latin typeface="Nunito Sans"/>
                        <a:ea typeface="Nunito Sans"/>
                        <a:cs typeface="Nunito Sans"/>
                        <a:sym typeface="Nunito Sans"/>
                      </a:endParaRPr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 u="none" cap="none" strike="noStrike">
                        <a:solidFill>
                          <a:srgbClr val="595959"/>
                        </a:solidFill>
                        <a:latin typeface="Nunito Sans"/>
                        <a:ea typeface="Nunito Sans"/>
                        <a:cs typeface="Nunito Sans"/>
                        <a:sym typeface="Nunito Sans"/>
                      </a:endParaRPr>
                    </a:p>
                  </a:txBody>
                  <a:tcPr marT="45725" marB="45725" marR="91450" marL="91450"/>
                </a:tc>
              </a:tr>
            </a:tbl>
          </a:graphicData>
        </a:graphic>
      </p:graphicFrame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6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p63"/>
          <p:cNvSpPr txBox="1"/>
          <p:nvPr/>
        </p:nvSpPr>
        <p:spPr>
          <a:xfrm>
            <a:off x="238539" y="275462"/>
            <a:ext cx="11714112" cy="710901"/>
          </a:xfrm>
          <a:prstGeom prst="rect">
            <a:avLst/>
          </a:prstGeom>
          <a:noFill/>
          <a:ln>
            <a:noFill/>
          </a:ln>
        </p:spPr>
        <p:txBody>
          <a:bodyPr anchorCtr="0" anchor="t" bIns="60925" lIns="121900" spcFirstLastPara="1" rIns="121900" wrap="square" tIns="60925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73AC"/>
              </a:buClr>
              <a:buSzPts val="4000"/>
              <a:buFont typeface="Nunito Sans"/>
              <a:buNone/>
            </a:pPr>
            <a:r>
              <a:rPr b="0" i="0" lang="en-US" sz="4400" u="none" cap="none" strike="noStrike">
                <a:solidFill>
                  <a:srgbClr val="203F7B"/>
                </a:solidFill>
                <a:latin typeface="Nunito Sans"/>
                <a:ea typeface="Nunito Sans"/>
                <a:cs typeface="Nunito Sans"/>
                <a:sym typeface="Nunito Sans"/>
              </a:rPr>
              <a:t>Rol HRBP – Evalueren</a:t>
            </a:r>
            <a:endParaRPr b="0" i="0" sz="4400" u="none" cap="none" strike="noStrike">
              <a:solidFill>
                <a:srgbClr val="203F7B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8" name="Google Shape;188;p63"/>
          <p:cNvSpPr txBox="1"/>
          <p:nvPr/>
        </p:nvSpPr>
        <p:spPr>
          <a:xfrm>
            <a:off x="3246475" y="723013"/>
            <a:ext cx="246308" cy="492443"/>
          </a:xfrm>
          <a:prstGeom prst="rect">
            <a:avLst/>
          </a:prstGeom>
          <a:noFill/>
          <a:ln>
            <a:noFill/>
          </a:ln>
        </p:spPr>
        <p:txBody>
          <a:bodyPr anchorCtr="0" anchor="t" bIns="60925" lIns="121900" spcFirstLastPara="1" rIns="121900" wrap="square" tIns="609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9" name="Google Shape;189;p63"/>
          <p:cNvSpPr/>
          <p:nvPr/>
        </p:nvSpPr>
        <p:spPr>
          <a:xfrm>
            <a:off x="388133" y="1312506"/>
            <a:ext cx="11443084" cy="1148602"/>
          </a:xfrm>
          <a:prstGeom prst="roundRect">
            <a:avLst>
              <a:gd fmla="val 4308" name="adj"/>
            </a:avLst>
          </a:prstGeom>
          <a:solidFill>
            <a:srgbClr val="F3F8FB"/>
          </a:solidFill>
          <a:ln>
            <a:noFill/>
          </a:ln>
        </p:spPr>
        <p:txBody>
          <a:bodyPr anchorCtr="0" anchor="ctr" bIns="60925" lIns="121900" spcFirstLastPara="1" rIns="121900" wrap="square" tIns="609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t/>
            </a:r>
            <a:endParaRPr b="0" i="0" sz="9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90" name="Google Shape;190;p6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62234" y="1675338"/>
            <a:ext cx="447277" cy="447277"/>
          </a:xfrm>
          <a:prstGeom prst="rect">
            <a:avLst/>
          </a:prstGeom>
          <a:noFill/>
          <a:ln>
            <a:noFill/>
          </a:ln>
        </p:spPr>
      </p:pic>
      <p:sp>
        <p:nvSpPr>
          <p:cNvPr id="191" name="Google Shape;191;p63"/>
          <p:cNvSpPr/>
          <p:nvPr/>
        </p:nvSpPr>
        <p:spPr>
          <a:xfrm>
            <a:off x="1383611" y="1605056"/>
            <a:ext cx="10569040" cy="57252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</a:pPr>
            <a:r>
              <a:rPr b="0" i="0" lang="en-US" sz="2100" u="none" cap="none" strike="noStrike">
                <a:latin typeface="Nunito Sans"/>
                <a:ea typeface="Nunito Sans"/>
                <a:cs typeface="Nunito Sans"/>
                <a:sym typeface="Nunito Sans"/>
              </a:rPr>
              <a:t>Hoe kunnen jullie de evaluaties waardevoller maken (stimuleren voorbereiding)?</a:t>
            </a:r>
            <a:endParaRPr/>
          </a:p>
        </p:txBody>
      </p:sp>
      <p:graphicFrame>
        <p:nvGraphicFramePr>
          <p:cNvPr id="192" name="Google Shape;192;p63"/>
          <p:cNvGraphicFramePr/>
          <p:nvPr/>
        </p:nvGraphicFramePr>
        <p:xfrm>
          <a:off x="388133" y="2787250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{C866559C-6A07-49DE-B0BA-1DDF32C512A5}</a:tableStyleId>
              </a:tblPr>
              <a:tblGrid>
                <a:gridCol w="5721550"/>
                <a:gridCol w="5721550"/>
              </a:tblGrid>
              <a:tr h="39407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cap="none" strike="noStrike">
                          <a:latin typeface="Nunito Sans"/>
                          <a:ea typeface="Nunito Sans"/>
                          <a:cs typeface="Nunito Sans"/>
                          <a:sym typeface="Nunito Sans"/>
                        </a:rPr>
                        <a:t>Idee</a:t>
                      </a:r>
                      <a:endParaRPr/>
                    </a:p>
                  </a:txBody>
                  <a:tcPr marT="45725" marB="45725" marR="91450" marL="91450">
                    <a:solidFill>
                      <a:srgbClr val="203F7B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cap="none" strike="noStrike">
                          <a:latin typeface="Nunito Sans"/>
                          <a:ea typeface="Nunito Sans"/>
                          <a:cs typeface="Nunito Sans"/>
                          <a:sym typeface="Nunito Sans"/>
                        </a:rPr>
                        <a:t>Eventuele actie</a:t>
                      </a:r>
                      <a:endParaRPr/>
                    </a:p>
                  </a:txBody>
                  <a:tcPr marT="45725" marB="45725" marR="91450" marL="91450">
                    <a:solidFill>
                      <a:srgbClr val="203F7B"/>
                    </a:solidFill>
                  </a:tcPr>
                </a:tc>
              </a:tr>
              <a:tr h="39407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 u="none" cap="none" strike="noStrike">
                        <a:solidFill>
                          <a:srgbClr val="595959"/>
                        </a:solidFill>
                        <a:latin typeface="Nunito Sans"/>
                        <a:ea typeface="Nunito Sans"/>
                        <a:cs typeface="Nunito Sans"/>
                        <a:sym typeface="Nunito Sans"/>
                      </a:endParaRPr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 u="none" cap="none" strike="noStrike">
                        <a:solidFill>
                          <a:srgbClr val="595959"/>
                        </a:solidFill>
                        <a:latin typeface="Nunito Sans"/>
                        <a:ea typeface="Nunito Sans"/>
                        <a:cs typeface="Nunito Sans"/>
                        <a:sym typeface="Nunito Sans"/>
                      </a:endParaRPr>
                    </a:p>
                  </a:txBody>
                  <a:tcPr marT="45725" marB="45725" marR="91450" marL="91450"/>
                </a:tc>
              </a:tr>
              <a:tr h="39407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 u="none" cap="none" strike="noStrike">
                        <a:solidFill>
                          <a:srgbClr val="595959"/>
                        </a:solidFill>
                        <a:latin typeface="Nunito Sans"/>
                        <a:ea typeface="Nunito Sans"/>
                        <a:cs typeface="Nunito Sans"/>
                        <a:sym typeface="Nunito Sans"/>
                      </a:endParaRPr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 u="none" cap="none" strike="noStrike">
                        <a:solidFill>
                          <a:srgbClr val="595959"/>
                        </a:solidFill>
                        <a:latin typeface="Nunito Sans"/>
                        <a:ea typeface="Nunito Sans"/>
                        <a:cs typeface="Nunito Sans"/>
                        <a:sym typeface="Nunito Sans"/>
                      </a:endParaRPr>
                    </a:p>
                  </a:txBody>
                  <a:tcPr marT="45725" marB="45725" marR="91450" marL="91450"/>
                </a:tc>
              </a:tr>
              <a:tr h="39407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 u="none" cap="none" strike="noStrike">
                        <a:solidFill>
                          <a:srgbClr val="595959"/>
                        </a:solidFill>
                        <a:latin typeface="Nunito Sans"/>
                        <a:ea typeface="Nunito Sans"/>
                        <a:cs typeface="Nunito Sans"/>
                        <a:sym typeface="Nunito Sans"/>
                      </a:endParaRPr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 u="none" cap="none" strike="noStrike">
                        <a:solidFill>
                          <a:srgbClr val="595959"/>
                        </a:solidFill>
                        <a:latin typeface="Nunito Sans"/>
                        <a:ea typeface="Nunito Sans"/>
                        <a:cs typeface="Nunito Sans"/>
                        <a:sym typeface="Nunito Sans"/>
                      </a:endParaRPr>
                    </a:p>
                  </a:txBody>
                  <a:tcPr marT="45725" marB="45725" marR="91450" marL="91450"/>
                </a:tc>
              </a:tr>
              <a:tr h="39407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 u="none" cap="none" strike="noStrike">
                        <a:solidFill>
                          <a:srgbClr val="595959"/>
                        </a:solidFill>
                        <a:latin typeface="Nunito Sans"/>
                        <a:ea typeface="Nunito Sans"/>
                        <a:cs typeface="Nunito Sans"/>
                        <a:sym typeface="Nunito Sans"/>
                      </a:endParaRPr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 u="none" cap="none" strike="noStrike">
                        <a:solidFill>
                          <a:srgbClr val="595959"/>
                        </a:solidFill>
                        <a:latin typeface="Nunito Sans"/>
                        <a:ea typeface="Nunito Sans"/>
                        <a:cs typeface="Nunito Sans"/>
                        <a:sym typeface="Nunito Sans"/>
                      </a:endParaRPr>
                    </a:p>
                  </a:txBody>
                  <a:tcPr marT="45725" marB="45725" marR="91450" marL="91450"/>
                </a:tc>
              </a:tr>
              <a:tr h="39407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 u="none" cap="none" strike="noStrike">
                        <a:solidFill>
                          <a:srgbClr val="595959"/>
                        </a:solidFill>
                        <a:latin typeface="Nunito Sans"/>
                        <a:ea typeface="Nunito Sans"/>
                        <a:cs typeface="Nunito Sans"/>
                        <a:sym typeface="Nunito Sans"/>
                      </a:endParaRPr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 u="none" cap="none" strike="noStrike">
                        <a:solidFill>
                          <a:srgbClr val="595959"/>
                        </a:solidFill>
                        <a:latin typeface="Nunito Sans"/>
                        <a:ea typeface="Nunito Sans"/>
                        <a:cs typeface="Nunito Sans"/>
                        <a:sym typeface="Nunito Sans"/>
                      </a:endParaRPr>
                    </a:p>
                  </a:txBody>
                  <a:tcPr marT="45725" marB="45725" marR="91450" marL="91450"/>
                </a:tc>
              </a:tr>
              <a:tr h="39407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 u="none" cap="none" strike="noStrike">
                        <a:solidFill>
                          <a:srgbClr val="595959"/>
                        </a:solidFill>
                        <a:latin typeface="Nunito Sans"/>
                        <a:ea typeface="Nunito Sans"/>
                        <a:cs typeface="Nunito Sans"/>
                        <a:sym typeface="Nunito Sans"/>
                      </a:endParaRPr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 u="none" cap="none" strike="noStrike">
                        <a:solidFill>
                          <a:srgbClr val="595959"/>
                        </a:solidFill>
                        <a:latin typeface="Nunito Sans"/>
                        <a:ea typeface="Nunito Sans"/>
                        <a:cs typeface="Nunito Sans"/>
                        <a:sym typeface="Nunito Sans"/>
                      </a:endParaRPr>
                    </a:p>
                  </a:txBody>
                  <a:tcPr marT="45725" marB="45725" marR="91450" marL="91450"/>
                </a:tc>
              </a:tr>
              <a:tr h="39407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 u="none" cap="none" strike="noStrike">
                        <a:solidFill>
                          <a:srgbClr val="595959"/>
                        </a:solidFill>
                        <a:latin typeface="Nunito Sans"/>
                        <a:ea typeface="Nunito Sans"/>
                        <a:cs typeface="Nunito Sans"/>
                        <a:sym typeface="Nunito Sans"/>
                      </a:endParaRPr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 u="none" cap="none" strike="noStrike">
                        <a:solidFill>
                          <a:srgbClr val="595959"/>
                        </a:solidFill>
                        <a:latin typeface="Nunito Sans"/>
                        <a:ea typeface="Nunito Sans"/>
                        <a:cs typeface="Nunito Sans"/>
                        <a:sym typeface="Nunito Sans"/>
                      </a:endParaRPr>
                    </a:p>
                  </a:txBody>
                  <a:tcPr marT="45725" marB="45725" marR="91450" marL="91450"/>
                </a:tc>
              </a:tr>
            </a:tbl>
          </a:graphicData>
        </a:graphic>
      </p:graphicFrame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7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8" name="Google Shape;198;p64"/>
          <p:cNvPicPr preferRelativeResize="0"/>
          <p:nvPr/>
        </p:nvPicPr>
        <p:blipFill rotWithShape="1">
          <a:blip r:embed="rId3">
            <a:alphaModFix/>
          </a:blip>
          <a:srcRect b="0" l="1941" r="1932" t="0"/>
          <a:stretch/>
        </p:blipFill>
        <p:spPr>
          <a:xfrm>
            <a:off x="0" y="0"/>
            <a:ext cx="12192000" cy="6879950"/>
          </a:xfrm>
          <a:prstGeom prst="rect">
            <a:avLst/>
          </a:prstGeom>
          <a:noFill/>
          <a:ln>
            <a:noFill/>
          </a:ln>
        </p:spPr>
      </p:pic>
      <p:sp>
        <p:nvSpPr>
          <p:cNvPr id="199" name="Google Shape;199;p64"/>
          <p:cNvSpPr txBox="1"/>
          <p:nvPr/>
        </p:nvSpPr>
        <p:spPr>
          <a:xfrm>
            <a:off x="914400" y="672020"/>
            <a:ext cx="10363200" cy="711595"/>
          </a:xfrm>
          <a:prstGeom prst="rect">
            <a:avLst/>
          </a:prstGeom>
          <a:noFill/>
          <a:ln>
            <a:noFill/>
          </a:ln>
        </p:spPr>
        <p:txBody>
          <a:bodyPr anchorCtr="0" anchor="ctr" bIns="60925" lIns="121900" spcFirstLastPara="1" rIns="121900" wrap="square" tIns="60925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959"/>
              <a:buFont typeface="Nunito Sans"/>
              <a:buNone/>
            </a:pPr>
            <a:r>
              <a:rPr b="1" i="0" lang="en-US" sz="4200" u="none" cap="none" strike="noStrike">
                <a:solidFill>
                  <a:schemeClr val="lt1"/>
                </a:solidFill>
                <a:latin typeface="Nunito Sans"/>
                <a:ea typeface="Nunito Sans"/>
                <a:cs typeface="Nunito Sans"/>
                <a:sym typeface="Nunito Sans"/>
              </a:rPr>
              <a:t>Evaluatie</a:t>
            </a:r>
            <a:endParaRPr b="0" i="0" sz="4200" u="none" cap="none" strike="noStrike">
              <a:solidFill>
                <a:schemeClr val="dk1"/>
              </a:solidFill>
              <a:latin typeface="Nunito Sans"/>
              <a:ea typeface="Nunito Sans"/>
              <a:cs typeface="Nunito Sans"/>
              <a:sym typeface="Nunito Sans"/>
            </a:endParaRPr>
          </a:p>
        </p:txBody>
      </p:sp>
      <p:pic>
        <p:nvPicPr>
          <p:cNvPr id="200" name="Google Shape;200;p6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16835" y="5606443"/>
            <a:ext cx="2333647" cy="83149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4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p29"/>
          <p:cNvSpPr/>
          <p:nvPr/>
        </p:nvSpPr>
        <p:spPr>
          <a:xfrm>
            <a:off x="465955" y="1525794"/>
            <a:ext cx="11210230" cy="3995051"/>
          </a:xfrm>
          <a:prstGeom prst="roundRect">
            <a:avLst>
              <a:gd fmla="val 4308" name="adj"/>
            </a:avLst>
          </a:prstGeom>
          <a:solidFill>
            <a:srgbClr val="F3F8FB"/>
          </a:solidFill>
          <a:ln>
            <a:noFill/>
          </a:ln>
        </p:spPr>
        <p:txBody>
          <a:bodyPr anchorCtr="0" anchor="ctr" bIns="60925" lIns="121900" spcFirstLastPara="1" rIns="121900" wrap="square" tIns="609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6" name="Google Shape;206;p29"/>
          <p:cNvSpPr txBox="1"/>
          <p:nvPr>
            <p:ph type="title"/>
          </p:nvPr>
        </p:nvSpPr>
        <p:spPr>
          <a:xfrm>
            <a:off x="239348" y="271491"/>
            <a:ext cx="11563203" cy="944629"/>
          </a:xfrm>
          <a:prstGeom prst="rect">
            <a:avLst/>
          </a:prstGeom>
          <a:noFill/>
          <a:ln>
            <a:noFill/>
          </a:ln>
        </p:spPr>
        <p:txBody>
          <a:bodyPr anchorCtr="0" anchor="t" bIns="60925" lIns="121900" spcFirstLastPara="1" rIns="121900" wrap="square" tIns="60925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73AC"/>
              </a:buClr>
              <a:buSzPts val="3200"/>
              <a:buFont typeface="Nunito Sans"/>
              <a:buNone/>
            </a:pPr>
            <a:r>
              <a:rPr lang="en-US">
                <a:solidFill>
                  <a:srgbClr val="203F7B"/>
                </a:solidFill>
                <a:latin typeface="Nunito Sans"/>
                <a:ea typeface="Nunito Sans"/>
                <a:cs typeface="Nunito Sans"/>
                <a:sym typeface="Nunito Sans"/>
              </a:rPr>
              <a:t>Evaluatie</a:t>
            </a:r>
            <a:endParaRPr b="0" i="0" u="none" cap="none" strike="noStrike">
              <a:solidFill>
                <a:srgbClr val="203F7B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07" name="Google Shape;207;p2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681728" y="1856232"/>
            <a:ext cx="2578607" cy="332841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2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3" name="Google Shape;213;p65"/>
          <p:cNvPicPr preferRelativeResize="0"/>
          <p:nvPr/>
        </p:nvPicPr>
        <p:blipFill rotWithShape="1">
          <a:blip r:embed="rId3">
            <a:alphaModFix/>
          </a:blip>
          <a:srcRect b="0" l="1941" r="1932" t="0"/>
          <a:stretch/>
        </p:blipFill>
        <p:spPr>
          <a:xfrm>
            <a:off x="0" y="0"/>
            <a:ext cx="12192000" cy="6879950"/>
          </a:xfrm>
          <a:prstGeom prst="rect">
            <a:avLst/>
          </a:prstGeom>
          <a:noFill/>
          <a:ln>
            <a:noFill/>
          </a:ln>
        </p:spPr>
      </p:pic>
      <p:sp>
        <p:nvSpPr>
          <p:cNvPr id="214" name="Google Shape;214;p65"/>
          <p:cNvSpPr txBox="1"/>
          <p:nvPr/>
        </p:nvSpPr>
        <p:spPr>
          <a:xfrm>
            <a:off x="914400" y="672020"/>
            <a:ext cx="10363200" cy="711595"/>
          </a:xfrm>
          <a:prstGeom prst="rect">
            <a:avLst/>
          </a:prstGeom>
          <a:noFill/>
          <a:ln>
            <a:noFill/>
          </a:ln>
        </p:spPr>
        <p:txBody>
          <a:bodyPr anchorCtr="0" anchor="ctr" bIns="60925" lIns="121900" spcFirstLastPara="1" rIns="121900" wrap="square" tIns="60925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959"/>
              <a:buFont typeface="Nunito Sans"/>
              <a:buNone/>
            </a:pPr>
            <a:r>
              <a:rPr b="1" i="0" lang="en-US" sz="4200" u="none" cap="none" strike="noStrike">
                <a:solidFill>
                  <a:schemeClr val="lt1"/>
                </a:solidFill>
                <a:latin typeface="Nunito Sans"/>
                <a:ea typeface="Nunito Sans"/>
                <a:cs typeface="Nunito Sans"/>
                <a:sym typeface="Nunito Sans"/>
              </a:rPr>
              <a:t>Bedankt en succes!</a:t>
            </a:r>
            <a:endParaRPr b="0" i="0" sz="4200" u="none" cap="none" strike="noStrike">
              <a:solidFill>
                <a:schemeClr val="dk1"/>
              </a:solidFill>
              <a:latin typeface="Nunito Sans"/>
              <a:ea typeface="Nunito Sans"/>
              <a:cs typeface="Nunito Sans"/>
              <a:sym typeface="Nunito Sans"/>
            </a:endParaRPr>
          </a:p>
        </p:txBody>
      </p:sp>
      <p:pic>
        <p:nvPicPr>
          <p:cNvPr id="215" name="Google Shape;215;p6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16835" y="5606443"/>
            <a:ext cx="2333647" cy="83149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2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50"/>
          <p:cNvSpPr/>
          <p:nvPr/>
        </p:nvSpPr>
        <p:spPr>
          <a:xfrm>
            <a:off x="373110" y="1215456"/>
            <a:ext cx="7812246" cy="4670994"/>
          </a:xfrm>
          <a:prstGeom prst="roundRect">
            <a:avLst>
              <a:gd fmla="val 4308" name="adj"/>
            </a:avLst>
          </a:prstGeom>
          <a:solidFill>
            <a:srgbClr val="F3F8FB"/>
          </a:solidFill>
          <a:ln>
            <a:noFill/>
          </a:ln>
        </p:spPr>
        <p:txBody>
          <a:bodyPr anchorCtr="0" anchor="ctr" bIns="60925" lIns="121900" spcFirstLastPara="1" rIns="121900" wrap="square" tIns="609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-US" sz="2400" u="none" cap="none" strike="noStrike">
                <a:solidFill>
                  <a:srgbClr val="F2F8FB"/>
                </a:solidFill>
                <a:latin typeface="Calibri"/>
                <a:ea typeface="Calibri"/>
                <a:cs typeface="Calibri"/>
                <a:sym typeface="Calibri"/>
              </a:rPr>
              <a:t>     </a:t>
            </a:r>
            <a:endParaRPr b="0" i="0" sz="2400" u="none" cap="none" strike="noStrike">
              <a:solidFill>
                <a:srgbClr val="F2F8FB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4" name="Google Shape;44;p50"/>
          <p:cNvSpPr txBox="1"/>
          <p:nvPr/>
        </p:nvSpPr>
        <p:spPr>
          <a:xfrm>
            <a:off x="238539" y="275462"/>
            <a:ext cx="11714112" cy="710901"/>
          </a:xfrm>
          <a:prstGeom prst="rect">
            <a:avLst/>
          </a:prstGeom>
          <a:noFill/>
          <a:ln>
            <a:noFill/>
          </a:ln>
        </p:spPr>
        <p:txBody>
          <a:bodyPr anchorCtr="0" anchor="t" bIns="60925" lIns="121900" spcFirstLastPara="1" rIns="121900" wrap="square" tIns="60925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73AC"/>
              </a:buClr>
              <a:buSzPts val="4000"/>
              <a:buFont typeface="Nunito Sans"/>
              <a:buNone/>
            </a:pPr>
            <a:r>
              <a:rPr b="0" i="0" lang="en-US" sz="4400" u="none" cap="none" strike="noStrike">
                <a:solidFill>
                  <a:srgbClr val="203F7B"/>
                </a:solidFill>
                <a:latin typeface="Nunito Sans"/>
                <a:ea typeface="Nunito Sans"/>
                <a:cs typeface="Nunito Sans"/>
                <a:sym typeface="Nunito Sans"/>
              </a:rPr>
              <a:t>Programma</a:t>
            </a:r>
            <a:endParaRPr b="0" i="0" sz="4400" u="none" cap="none" strike="noStrike">
              <a:solidFill>
                <a:srgbClr val="203F7B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5" name="Google Shape;45;p50"/>
          <p:cNvSpPr txBox="1"/>
          <p:nvPr/>
        </p:nvSpPr>
        <p:spPr>
          <a:xfrm>
            <a:off x="3246475" y="723013"/>
            <a:ext cx="246308" cy="492443"/>
          </a:xfrm>
          <a:prstGeom prst="rect">
            <a:avLst/>
          </a:prstGeom>
          <a:noFill/>
          <a:ln>
            <a:noFill/>
          </a:ln>
        </p:spPr>
        <p:txBody>
          <a:bodyPr anchorCtr="0" anchor="t" bIns="60925" lIns="121900" spcFirstLastPara="1" rIns="121900" wrap="square" tIns="609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6" name="Google Shape;46;p50"/>
          <p:cNvSpPr/>
          <p:nvPr/>
        </p:nvSpPr>
        <p:spPr>
          <a:xfrm>
            <a:off x="1252982" y="1620561"/>
            <a:ext cx="7286332" cy="386078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0" i="0" lang="en-US" sz="2800" u="none" cap="none" strike="noStrike">
                <a:latin typeface="Nunito Sans"/>
                <a:ea typeface="Nunito Sans"/>
                <a:cs typeface="Nunito Sans"/>
                <a:sym typeface="Nunito Sans"/>
              </a:rPr>
              <a:t>Terugblik op kick-off &amp; 1-op-1-gesprek</a:t>
            </a:r>
            <a:endParaRPr/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0" i="0" lang="en-US" sz="2800" u="none" cap="none" strike="noStrike">
                <a:latin typeface="Nunito Sans"/>
                <a:ea typeface="Nunito Sans"/>
                <a:cs typeface="Nunito Sans"/>
                <a:sym typeface="Nunito Sans"/>
              </a:rPr>
              <a:t>Ondersteunen leidinggevenden</a:t>
            </a:r>
            <a:endParaRPr/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0" i="0" lang="en-US" sz="2800" u="none" cap="none" strike="noStrike">
                <a:latin typeface="Nunito Sans"/>
                <a:ea typeface="Nunito Sans"/>
                <a:cs typeface="Nunito Sans"/>
                <a:sym typeface="Nunito Sans"/>
              </a:rPr>
              <a:t>Dialog onderdeel maken way-of-working</a:t>
            </a:r>
            <a:endParaRPr b="0" i="0" sz="2800" u="none" cap="none" strike="noStrike">
              <a:latin typeface="Nunito Sans"/>
              <a:ea typeface="Nunito Sans"/>
              <a:cs typeface="Nunito Sans"/>
              <a:sym typeface="Nunito Sans"/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t/>
            </a:r>
            <a:endParaRPr b="0" i="0" sz="2800" u="none" cap="none" strike="noStrike">
              <a:latin typeface="Nunito Sans"/>
              <a:ea typeface="Nunito Sans"/>
              <a:cs typeface="Nunito Sans"/>
              <a:sym typeface="Nunito Sans"/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1" i="0" lang="en-US" sz="2800" u="none" cap="none" strike="noStrike">
                <a:latin typeface="Nunito Sans"/>
                <a:ea typeface="Nunito Sans"/>
                <a:cs typeface="Nunito Sans"/>
                <a:sym typeface="Nunito Sans"/>
              </a:rPr>
              <a:t>AFSPRAAK</a:t>
            </a:r>
            <a:r>
              <a:rPr b="0" i="0" lang="en-US" sz="2800" u="none" cap="none" strike="noStrike">
                <a:latin typeface="Nunito Sans"/>
                <a:ea typeface="Nunito Sans"/>
                <a:cs typeface="Nunito Sans"/>
                <a:sym typeface="Nunito Sans"/>
              </a:rPr>
              <a:t>: Actielijst bijhouden</a:t>
            </a:r>
            <a:endParaRPr/>
          </a:p>
        </p:txBody>
      </p:sp>
      <p:pic>
        <p:nvPicPr>
          <p:cNvPr id="47" name="Google Shape;47;p5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14369" y="1878307"/>
            <a:ext cx="316964" cy="244927"/>
          </a:xfrm>
          <a:prstGeom prst="rect">
            <a:avLst/>
          </a:prstGeom>
          <a:noFill/>
          <a:ln>
            <a:noFill/>
          </a:ln>
        </p:spPr>
      </p:pic>
      <p:pic>
        <p:nvPicPr>
          <p:cNvPr id="48" name="Google Shape;48;p5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18481" y="2589696"/>
            <a:ext cx="316964" cy="244927"/>
          </a:xfrm>
          <a:prstGeom prst="rect">
            <a:avLst/>
          </a:prstGeom>
          <a:noFill/>
          <a:ln>
            <a:noFill/>
          </a:ln>
        </p:spPr>
      </p:pic>
      <p:sp>
        <p:nvSpPr>
          <p:cNvPr id="49" name="Google Shape;49;p50"/>
          <p:cNvSpPr/>
          <p:nvPr/>
        </p:nvSpPr>
        <p:spPr>
          <a:xfrm>
            <a:off x="8539315" y="1215456"/>
            <a:ext cx="3279575" cy="4670994"/>
          </a:xfrm>
          <a:prstGeom prst="roundRect">
            <a:avLst>
              <a:gd fmla="val 4308" name="adj"/>
            </a:avLst>
          </a:prstGeom>
          <a:solidFill>
            <a:srgbClr val="F3F8FB"/>
          </a:solidFill>
          <a:ln>
            <a:noFill/>
          </a:ln>
        </p:spPr>
        <p:txBody>
          <a:bodyPr anchorCtr="0" anchor="ctr" bIns="60925" lIns="121900" spcFirstLastPara="1" rIns="121900" wrap="square" tIns="609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-US" sz="2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    </a:t>
            </a:r>
            <a:endParaRPr b="0" i="0" sz="24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50" name="Google Shape;50;p5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14369" y="3184073"/>
            <a:ext cx="316964" cy="244927"/>
          </a:xfrm>
          <a:prstGeom prst="rect">
            <a:avLst/>
          </a:prstGeom>
          <a:noFill/>
          <a:ln>
            <a:noFill/>
          </a:ln>
        </p:spPr>
      </p:pic>
      <p:pic>
        <p:nvPicPr>
          <p:cNvPr id="51" name="Google Shape;51;p5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9475617" y="2834631"/>
            <a:ext cx="1645920" cy="164592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" name="Google Shape;57;p51"/>
          <p:cNvPicPr preferRelativeResize="0"/>
          <p:nvPr/>
        </p:nvPicPr>
        <p:blipFill rotWithShape="1">
          <a:blip r:embed="rId3">
            <a:alphaModFix/>
          </a:blip>
          <a:srcRect b="0" l="1941" r="1932" t="0"/>
          <a:stretch/>
        </p:blipFill>
        <p:spPr>
          <a:xfrm>
            <a:off x="0" y="0"/>
            <a:ext cx="12192000" cy="6879950"/>
          </a:xfrm>
          <a:prstGeom prst="rect">
            <a:avLst/>
          </a:prstGeom>
          <a:noFill/>
          <a:ln>
            <a:noFill/>
          </a:ln>
        </p:spPr>
      </p:pic>
      <p:sp>
        <p:nvSpPr>
          <p:cNvPr id="58" name="Google Shape;58;p51"/>
          <p:cNvSpPr txBox="1"/>
          <p:nvPr/>
        </p:nvSpPr>
        <p:spPr>
          <a:xfrm>
            <a:off x="914400" y="672020"/>
            <a:ext cx="10363200" cy="711595"/>
          </a:xfrm>
          <a:prstGeom prst="rect">
            <a:avLst/>
          </a:prstGeom>
          <a:noFill/>
          <a:ln>
            <a:noFill/>
          </a:ln>
        </p:spPr>
        <p:txBody>
          <a:bodyPr anchorCtr="0" anchor="ctr" bIns="60925" lIns="121900" spcFirstLastPara="1" rIns="121900" wrap="square" tIns="60925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959"/>
              <a:buFont typeface="Nunito Sans"/>
              <a:buNone/>
            </a:pPr>
            <a:r>
              <a:rPr b="1" i="0" lang="en-US" sz="4200" u="none" cap="none" strike="noStrike">
                <a:solidFill>
                  <a:schemeClr val="lt1"/>
                </a:solidFill>
                <a:latin typeface="Nunito Sans"/>
                <a:ea typeface="Nunito Sans"/>
                <a:cs typeface="Nunito Sans"/>
                <a:sym typeface="Nunito Sans"/>
              </a:rPr>
              <a:t>Terugblik kick-off &amp;</a:t>
            </a:r>
            <a:br>
              <a:rPr b="1" i="0" lang="en-US" sz="4200" u="none" cap="none" strike="noStrike">
                <a:solidFill>
                  <a:schemeClr val="lt1"/>
                </a:solidFill>
                <a:latin typeface="Nunito Sans"/>
                <a:ea typeface="Nunito Sans"/>
                <a:cs typeface="Nunito Sans"/>
                <a:sym typeface="Nunito Sans"/>
              </a:rPr>
            </a:br>
            <a:r>
              <a:rPr b="1" i="0" lang="en-US" sz="4200" u="none" cap="none" strike="noStrike">
                <a:solidFill>
                  <a:schemeClr val="lt1"/>
                </a:solidFill>
                <a:latin typeface="Nunito Sans"/>
                <a:ea typeface="Nunito Sans"/>
                <a:cs typeface="Nunito Sans"/>
                <a:sym typeface="Nunito Sans"/>
              </a:rPr>
              <a:t>1-op-1 gesprek</a:t>
            </a:r>
            <a:endParaRPr b="0" i="0" sz="4200" u="none" cap="none" strike="noStrike">
              <a:solidFill>
                <a:schemeClr val="dk1"/>
              </a:solidFill>
              <a:latin typeface="Nunito Sans"/>
              <a:ea typeface="Nunito Sans"/>
              <a:cs typeface="Nunito Sans"/>
              <a:sym typeface="Nunito Sans"/>
            </a:endParaRPr>
          </a:p>
        </p:txBody>
      </p:sp>
      <p:pic>
        <p:nvPicPr>
          <p:cNvPr id="59" name="Google Shape;59;p5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16835" y="5606443"/>
            <a:ext cx="2333647" cy="83149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52"/>
          <p:cNvSpPr/>
          <p:nvPr/>
        </p:nvSpPr>
        <p:spPr>
          <a:xfrm>
            <a:off x="388133" y="3125486"/>
            <a:ext cx="11443083" cy="2780523"/>
          </a:xfrm>
          <a:prstGeom prst="roundRect">
            <a:avLst>
              <a:gd fmla="val 4308" name="adj"/>
            </a:avLst>
          </a:prstGeom>
          <a:solidFill>
            <a:srgbClr val="F3F8FB"/>
          </a:solidFill>
          <a:ln>
            <a:noFill/>
          </a:ln>
        </p:spPr>
        <p:txBody>
          <a:bodyPr anchorCtr="0" anchor="ctr" bIns="60925" lIns="121900" spcFirstLastPara="1" rIns="121900" wrap="square" tIns="609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t/>
            </a:r>
            <a:endParaRPr b="0" i="0" sz="9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65" name="Google Shape;65;p5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55489" y="3657010"/>
            <a:ext cx="447277" cy="447277"/>
          </a:xfrm>
          <a:prstGeom prst="rect">
            <a:avLst/>
          </a:prstGeom>
          <a:noFill/>
          <a:ln>
            <a:noFill/>
          </a:ln>
        </p:spPr>
      </p:pic>
      <p:pic>
        <p:nvPicPr>
          <p:cNvPr id="66" name="Google Shape;66;p5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64820" y="4298121"/>
            <a:ext cx="447277" cy="447277"/>
          </a:xfrm>
          <a:prstGeom prst="rect">
            <a:avLst/>
          </a:prstGeom>
          <a:noFill/>
          <a:ln>
            <a:noFill/>
          </a:ln>
        </p:spPr>
      </p:pic>
      <p:sp>
        <p:nvSpPr>
          <p:cNvPr id="67" name="Google Shape;67;p52"/>
          <p:cNvSpPr txBox="1"/>
          <p:nvPr/>
        </p:nvSpPr>
        <p:spPr>
          <a:xfrm>
            <a:off x="3246475" y="723013"/>
            <a:ext cx="246308" cy="492443"/>
          </a:xfrm>
          <a:prstGeom prst="rect">
            <a:avLst/>
          </a:prstGeom>
          <a:noFill/>
          <a:ln>
            <a:noFill/>
          </a:ln>
        </p:spPr>
        <p:txBody>
          <a:bodyPr anchorCtr="0" anchor="t" bIns="60925" lIns="121900" spcFirstLastPara="1" rIns="121900" wrap="square" tIns="609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8" name="Google Shape;68;p52"/>
          <p:cNvSpPr/>
          <p:nvPr/>
        </p:nvSpPr>
        <p:spPr>
          <a:xfrm>
            <a:off x="1196994" y="3495535"/>
            <a:ext cx="10901578" cy="216035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800" u="none" cap="none" strike="noStrike">
                <a:latin typeface="Nunito Sans"/>
                <a:ea typeface="Nunito Sans"/>
                <a:cs typeface="Nunito Sans"/>
                <a:sym typeface="Nunito Sans"/>
              </a:rPr>
              <a:t>Welke vragen zijn nog niet beantwoord?</a:t>
            </a:r>
            <a:endParaRPr/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0" i="0" lang="en-US" sz="2800" u="none" cap="none" strike="noStrike">
                <a:latin typeface="Nunito Sans"/>
                <a:ea typeface="Nunito Sans"/>
                <a:cs typeface="Nunito Sans"/>
                <a:sym typeface="Nunito Sans"/>
              </a:rPr>
              <a:t>Welke inzichten moeten we meenemen? </a:t>
            </a:r>
            <a:endParaRPr/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0" i="0" lang="en-US" sz="2800" u="none" cap="none" strike="noStrike">
                <a:latin typeface="Nunito Sans"/>
                <a:ea typeface="Nunito Sans"/>
                <a:cs typeface="Nunito Sans"/>
                <a:sym typeface="Nunito Sans"/>
              </a:rPr>
              <a:t>Welke ‘nabranders’ zijn er nog?</a:t>
            </a:r>
            <a:endParaRPr/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t/>
            </a:r>
            <a:endParaRPr b="0" i="0" sz="2800" u="none" cap="none" strike="noStrike">
              <a:solidFill>
                <a:srgbClr val="595959"/>
              </a:solidFill>
              <a:latin typeface="Nunito Sans"/>
              <a:ea typeface="Nunito Sans"/>
              <a:cs typeface="Nunito Sans"/>
              <a:sym typeface="Nunito Sans"/>
            </a:endParaRPr>
          </a:p>
        </p:txBody>
      </p:sp>
      <p:sp>
        <p:nvSpPr>
          <p:cNvPr id="69" name="Google Shape;69;p52"/>
          <p:cNvSpPr txBox="1"/>
          <p:nvPr/>
        </p:nvSpPr>
        <p:spPr>
          <a:xfrm>
            <a:off x="388133" y="275462"/>
            <a:ext cx="11377902" cy="710901"/>
          </a:xfrm>
          <a:prstGeom prst="rect">
            <a:avLst/>
          </a:prstGeom>
          <a:noFill/>
          <a:ln>
            <a:noFill/>
          </a:ln>
        </p:spPr>
        <p:txBody>
          <a:bodyPr anchorCtr="0" anchor="t" bIns="60925" lIns="121900" spcFirstLastPara="1" rIns="121900" wrap="square" tIns="60925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73AC"/>
              </a:buClr>
              <a:buSzPts val="4000"/>
              <a:buFont typeface="Nunito Sans"/>
              <a:buNone/>
            </a:pPr>
            <a:r>
              <a:rPr b="0" i="0" lang="en-US" sz="4400" u="none" cap="none" strike="noStrike">
                <a:solidFill>
                  <a:srgbClr val="203F7B"/>
                </a:solidFill>
                <a:latin typeface="Nunito Sans"/>
                <a:ea typeface="Nunito Sans"/>
                <a:cs typeface="Nunito Sans"/>
                <a:sym typeface="Nunito Sans"/>
              </a:rPr>
              <a:t>Terugblik op kick-off &amp; 1-op-1 gesprek</a:t>
            </a:r>
            <a:endParaRPr b="0" i="0" sz="4400" u="none" cap="none" strike="noStrike">
              <a:solidFill>
                <a:srgbClr val="203F7B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0" name="Google Shape;70;p52"/>
          <p:cNvSpPr/>
          <p:nvPr/>
        </p:nvSpPr>
        <p:spPr>
          <a:xfrm>
            <a:off x="388133" y="1338837"/>
            <a:ext cx="11443083" cy="1434175"/>
          </a:xfrm>
          <a:prstGeom prst="roundRect">
            <a:avLst>
              <a:gd fmla="val 4308" name="adj"/>
            </a:avLst>
          </a:prstGeom>
          <a:solidFill>
            <a:srgbClr val="F3F8FB"/>
          </a:solidFill>
          <a:ln>
            <a:noFill/>
          </a:ln>
        </p:spPr>
        <p:txBody>
          <a:bodyPr anchorCtr="0" anchor="ctr" bIns="60925" lIns="121900" spcFirstLastPara="1" rIns="121900" wrap="square" tIns="609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t/>
            </a:r>
            <a:endParaRPr b="0" i="0" sz="9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1" name="Google Shape;71;p52"/>
          <p:cNvSpPr/>
          <p:nvPr/>
        </p:nvSpPr>
        <p:spPr>
          <a:xfrm>
            <a:off x="1423775" y="1665724"/>
            <a:ext cx="10569040" cy="780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800" u="none" cap="none" strike="noStrike">
                <a:latin typeface="Nunito Sans"/>
                <a:ea typeface="Nunito Sans"/>
                <a:cs typeface="Nunito Sans"/>
                <a:sym typeface="Nunito Sans"/>
              </a:rPr>
              <a:t>15 minuten plenair  </a:t>
            </a:r>
            <a:endParaRPr/>
          </a:p>
        </p:txBody>
      </p:sp>
      <p:pic>
        <p:nvPicPr>
          <p:cNvPr id="72" name="Google Shape;72;p5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55489" y="4939232"/>
            <a:ext cx="447277" cy="447277"/>
          </a:xfrm>
          <a:prstGeom prst="rect">
            <a:avLst/>
          </a:prstGeom>
          <a:noFill/>
          <a:ln>
            <a:noFill/>
          </a:ln>
        </p:spPr>
      </p:pic>
      <p:pic>
        <p:nvPicPr>
          <p:cNvPr id="73" name="Google Shape;73;p5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64825" y="1772463"/>
            <a:ext cx="585216" cy="56692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53"/>
          <p:cNvSpPr txBox="1"/>
          <p:nvPr/>
        </p:nvSpPr>
        <p:spPr>
          <a:xfrm>
            <a:off x="238539" y="275462"/>
            <a:ext cx="11714112" cy="710901"/>
          </a:xfrm>
          <a:prstGeom prst="rect">
            <a:avLst/>
          </a:prstGeom>
          <a:noFill/>
          <a:ln>
            <a:noFill/>
          </a:ln>
        </p:spPr>
        <p:txBody>
          <a:bodyPr anchorCtr="0" anchor="t" bIns="60925" lIns="121900" spcFirstLastPara="1" rIns="121900" wrap="square" tIns="60925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73AC"/>
              </a:buClr>
              <a:buSzPts val="4000"/>
              <a:buFont typeface="Nunito Sans"/>
              <a:buNone/>
            </a:pPr>
            <a:r>
              <a:rPr b="0" i="0" lang="en-US" sz="4400" u="none" cap="none" strike="noStrike">
                <a:solidFill>
                  <a:srgbClr val="203F7B"/>
                </a:solidFill>
                <a:latin typeface="Nunito Sans"/>
                <a:ea typeface="Nunito Sans"/>
                <a:cs typeface="Nunito Sans"/>
                <a:sym typeface="Nunito Sans"/>
              </a:rPr>
              <a:t>Q&amp;A – Nieuwe HR-cyclus &amp; Dialog</a:t>
            </a:r>
            <a:endParaRPr b="0" i="0" sz="4400" u="none" cap="none" strike="noStrike">
              <a:solidFill>
                <a:srgbClr val="203F7B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9" name="Google Shape;79;p53"/>
          <p:cNvSpPr txBox="1"/>
          <p:nvPr/>
        </p:nvSpPr>
        <p:spPr>
          <a:xfrm>
            <a:off x="3246475" y="723013"/>
            <a:ext cx="246308" cy="492443"/>
          </a:xfrm>
          <a:prstGeom prst="rect">
            <a:avLst/>
          </a:prstGeom>
          <a:noFill/>
          <a:ln>
            <a:noFill/>
          </a:ln>
        </p:spPr>
        <p:txBody>
          <a:bodyPr anchorCtr="0" anchor="t" bIns="60925" lIns="121900" spcFirstLastPara="1" rIns="121900" wrap="square" tIns="609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aphicFrame>
        <p:nvGraphicFramePr>
          <p:cNvPr id="80" name="Google Shape;80;p53"/>
          <p:cNvGraphicFramePr/>
          <p:nvPr/>
        </p:nvGraphicFramePr>
        <p:xfrm>
          <a:off x="623348" y="1215456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{C866559C-6A07-49DE-B0BA-1DDF32C512A5}</a:tableStyleId>
              </a:tblPr>
              <a:tblGrid>
                <a:gridCol w="5494775"/>
                <a:gridCol w="5494775"/>
              </a:tblGrid>
              <a:tr h="39687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cap="none" strike="noStrike">
                          <a:latin typeface="Nunito Sans"/>
                          <a:ea typeface="Nunito Sans"/>
                          <a:cs typeface="Nunito Sans"/>
                          <a:sym typeface="Nunito Sans"/>
                        </a:rPr>
                        <a:t>Vraag</a:t>
                      </a:r>
                      <a:endParaRPr/>
                    </a:p>
                  </a:txBody>
                  <a:tcPr marT="45725" marB="45725" marR="91450" marL="91450">
                    <a:solidFill>
                      <a:srgbClr val="203F7B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cap="none" strike="noStrike">
                          <a:latin typeface="Nunito Sans"/>
                          <a:ea typeface="Nunito Sans"/>
                          <a:cs typeface="Nunito Sans"/>
                          <a:sym typeface="Nunito Sans"/>
                        </a:rPr>
                        <a:t>Antwoord</a:t>
                      </a:r>
                      <a:endParaRPr/>
                    </a:p>
                  </a:txBody>
                  <a:tcPr marT="45725" marB="45725" marR="91450" marL="91450">
                    <a:solidFill>
                      <a:srgbClr val="203F7B"/>
                    </a:solidFill>
                  </a:tcPr>
                </a:tc>
              </a:tr>
              <a:tr h="39687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 u="none" cap="none" strike="noStrike">
                        <a:solidFill>
                          <a:srgbClr val="595959"/>
                        </a:solidFill>
                        <a:latin typeface="Nunito Sans"/>
                        <a:ea typeface="Nunito Sans"/>
                        <a:cs typeface="Nunito Sans"/>
                        <a:sym typeface="Nunito Sans"/>
                      </a:endParaRPr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 u="none" cap="none" strike="noStrike">
                        <a:solidFill>
                          <a:srgbClr val="595959"/>
                        </a:solidFill>
                        <a:latin typeface="Nunito Sans"/>
                        <a:ea typeface="Nunito Sans"/>
                        <a:cs typeface="Nunito Sans"/>
                        <a:sym typeface="Nunito Sans"/>
                      </a:endParaRPr>
                    </a:p>
                  </a:txBody>
                  <a:tcPr marT="45725" marB="45725" marR="91450" marL="91450"/>
                </a:tc>
              </a:tr>
              <a:tr h="39687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 u="none" cap="none" strike="noStrike">
                        <a:solidFill>
                          <a:srgbClr val="595959"/>
                        </a:solidFill>
                        <a:latin typeface="Nunito Sans"/>
                        <a:ea typeface="Nunito Sans"/>
                        <a:cs typeface="Nunito Sans"/>
                        <a:sym typeface="Nunito Sans"/>
                      </a:endParaRPr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 u="none" cap="none" strike="noStrike">
                        <a:solidFill>
                          <a:srgbClr val="595959"/>
                        </a:solidFill>
                        <a:latin typeface="Nunito Sans"/>
                        <a:ea typeface="Nunito Sans"/>
                        <a:cs typeface="Nunito Sans"/>
                        <a:sym typeface="Nunito Sans"/>
                      </a:endParaRPr>
                    </a:p>
                  </a:txBody>
                  <a:tcPr marT="45725" marB="45725" marR="91450" marL="91450"/>
                </a:tc>
              </a:tr>
              <a:tr h="39687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 u="none" cap="none" strike="noStrike">
                        <a:solidFill>
                          <a:srgbClr val="595959"/>
                        </a:solidFill>
                        <a:latin typeface="Nunito Sans"/>
                        <a:ea typeface="Nunito Sans"/>
                        <a:cs typeface="Nunito Sans"/>
                        <a:sym typeface="Nunito Sans"/>
                      </a:endParaRPr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 u="none" cap="none" strike="noStrike">
                        <a:solidFill>
                          <a:srgbClr val="595959"/>
                        </a:solidFill>
                        <a:latin typeface="Nunito Sans"/>
                        <a:ea typeface="Nunito Sans"/>
                        <a:cs typeface="Nunito Sans"/>
                        <a:sym typeface="Nunito Sans"/>
                      </a:endParaRPr>
                    </a:p>
                  </a:txBody>
                  <a:tcPr marT="45725" marB="45725" marR="91450" marL="91450"/>
                </a:tc>
              </a:tr>
              <a:tr h="39687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 u="none" cap="none" strike="noStrike">
                        <a:solidFill>
                          <a:srgbClr val="595959"/>
                        </a:solidFill>
                        <a:latin typeface="Nunito Sans"/>
                        <a:ea typeface="Nunito Sans"/>
                        <a:cs typeface="Nunito Sans"/>
                        <a:sym typeface="Nunito Sans"/>
                      </a:endParaRPr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 u="none" cap="none" strike="noStrike">
                        <a:solidFill>
                          <a:srgbClr val="595959"/>
                        </a:solidFill>
                        <a:latin typeface="Nunito Sans"/>
                        <a:ea typeface="Nunito Sans"/>
                        <a:cs typeface="Nunito Sans"/>
                        <a:sym typeface="Nunito Sans"/>
                      </a:endParaRPr>
                    </a:p>
                  </a:txBody>
                  <a:tcPr marT="45725" marB="45725" marR="91450" marL="91450"/>
                </a:tc>
              </a:tr>
              <a:tr h="39687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 u="none" cap="none" strike="noStrike">
                        <a:solidFill>
                          <a:srgbClr val="595959"/>
                        </a:solidFill>
                        <a:latin typeface="Nunito Sans"/>
                        <a:ea typeface="Nunito Sans"/>
                        <a:cs typeface="Nunito Sans"/>
                        <a:sym typeface="Nunito Sans"/>
                      </a:endParaRPr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 u="none" cap="none" strike="noStrike">
                        <a:solidFill>
                          <a:srgbClr val="595959"/>
                        </a:solidFill>
                        <a:latin typeface="Nunito Sans"/>
                        <a:ea typeface="Nunito Sans"/>
                        <a:cs typeface="Nunito Sans"/>
                        <a:sym typeface="Nunito Sans"/>
                      </a:endParaRPr>
                    </a:p>
                  </a:txBody>
                  <a:tcPr marT="45725" marB="45725" marR="91450" marL="91450"/>
                </a:tc>
              </a:tr>
              <a:tr h="39687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 u="none" cap="none" strike="noStrike">
                        <a:solidFill>
                          <a:srgbClr val="595959"/>
                        </a:solidFill>
                        <a:latin typeface="Nunito Sans"/>
                        <a:ea typeface="Nunito Sans"/>
                        <a:cs typeface="Nunito Sans"/>
                        <a:sym typeface="Nunito Sans"/>
                      </a:endParaRPr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 u="none" cap="none" strike="noStrike">
                        <a:solidFill>
                          <a:srgbClr val="595959"/>
                        </a:solidFill>
                        <a:latin typeface="Nunito Sans"/>
                        <a:ea typeface="Nunito Sans"/>
                        <a:cs typeface="Nunito Sans"/>
                        <a:sym typeface="Nunito Sans"/>
                      </a:endParaRPr>
                    </a:p>
                  </a:txBody>
                  <a:tcPr marT="45725" marB="45725" marR="91450" marL="91450"/>
                </a:tc>
              </a:tr>
              <a:tr h="39687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 u="none" cap="none" strike="noStrike">
                        <a:solidFill>
                          <a:srgbClr val="595959"/>
                        </a:solidFill>
                        <a:latin typeface="Nunito Sans"/>
                        <a:ea typeface="Nunito Sans"/>
                        <a:cs typeface="Nunito Sans"/>
                        <a:sym typeface="Nunito Sans"/>
                      </a:endParaRPr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 u="none" cap="none" strike="noStrike">
                        <a:solidFill>
                          <a:srgbClr val="595959"/>
                        </a:solidFill>
                        <a:latin typeface="Nunito Sans"/>
                        <a:ea typeface="Nunito Sans"/>
                        <a:cs typeface="Nunito Sans"/>
                        <a:sym typeface="Nunito Sans"/>
                      </a:endParaRPr>
                    </a:p>
                  </a:txBody>
                  <a:tcPr marT="45725" marB="45725" marR="91450" marL="91450"/>
                </a:tc>
              </a:tr>
              <a:tr h="39687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 u="none" cap="none" strike="noStrike">
                        <a:solidFill>
                          <a:srgbClr val="595959"/>
                        </a:solidFill>
                        <a:latin typeface="Nunito Sans"/>
                        <a:ea typeface="Nunito Sans"/>
                        <a:cs typeface="Nunito Sans"/>
                        <a:sym typeface="Nunito Sans"/>
                      </a:endParaRPr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 u="none" cap="none" strike="noStrike">
                        <a:solidFill>
                          <a:srgbClr val="595959"/>
                        </a:solidFill>
                        <a:latin typeface="Nunito Sans"/>
                        <a:ea typeface="Nunito Sans"/>
                        <a:cs typeface="Nunito Sans"/>
                        <a:sym typeface="Nunito Sans"/>
                      </a:endParaRPr>
                    </a:p>
                  </a:txBody>
                  <a:tcPr marT="45725" marB="45725" marR="91450" marL="91450"/>
                </a:tc>
              </a:tr>
              <a:tr h="39687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 u="none" cap="none" strike="noStrike">
                        <a:solidFill>
                          <a:srgbClr val="595959"/>
                        </a:solidFill>
                        <a:latin typeface="Nunito Sans"/>
                        <a:ea typeface="Nunito Sans"/>
                        <a:cs typeface="Nunito Sans"/>
                        <a:sym typeface="Nunito Sans"/>
                      </a:endParaRPr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 u="none" cap="none" strike="noStrike">
                        <a:solidFill>
                          <a:srgbClr val="595959"/>
                        </a:solidFill>
                        <a:latin typeface="Nunito Sans"/>
                        <a:ea typeface="Nunito Sans"/>
                        <a:cs typeface="Nunito Sans"/>
                        <a:sym typeface="Nunito Sans"/>
                      </a:endParaRPr>
                    </a:p>
                  </a:txBody>
                  <a:tcPr marT="45725" marB="45725" marR="91450" marL="91450"/>
                </a:tc>
              </a:tr>
              <a:tr h="39687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 u="none" cap="none" strike="noStrike">
                        <a:solidFill>
                          <a:srgbClr val="595959"/>
                        </a:solidFill>
                        <a:latin typeface="Nunito Sans"/>
                        <a:ea typeface="Nunito Sans"/>
                        <a:cs typeface="Nunito Sans"/>
                        <a:sym typeface="Nunito Sans"/>
                      </a:endParaRPr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 u="none" cap="none" strike="noStrike">
                        <a:solidFill>
                          <a:srgbClr val="595959"/>
                        </a:solidFill>
                        <a:latin typeface="Nunito Sans"/>
                        <a:ea typeface="Nunito Sans"/>
                        <a:cs typeface="Nunito Sans"/>
                        <a:sym typeface="Nunito Sans"/>
                      </a:endParaRPr>
                    </a:p>
                  </a:txBody>
                  <a:tcPr marT="45725" marB="45725" marR="91450" marL="91450"/>
                </a:tc>
              </a:tr>
              <a:tr h="39687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 u="none" cap="none" strike="noStrike">
                        <a:solidFill>
                          <a:srgbClr val="595959"/>
                        </a:solidFill>
                        <a:latin typeface="Nunito Sans"/>
                        <a:ea typeface="Nunito Sans"/>
                        <a:cs typeface="Nunito Sans"/>
                        <a:sym typeface="Nunito Sans"/>
                      </a:endParaRPr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 u="none" cap="none" strike="noStrike">
                        <a:solidFill>
                          <a:srgbClr val="595959"/>
                        </a:solidFill>
                        <a:latin typeface="Nunito Sans"/>
                        <a:ea typeface="Nunito Sans"/>
                        <a:cs typeface="Nunito Sans"/>
                        <a:sym typeface="Nunito Sans"/>
                      </a:endParaRPr>
                    </a:p>
                  </a:txBody>
                  <a:tcPr marT="45725" marB="45725" marR="91450" marL="91450"/>
                </a:tc>
              </a:tr>
            </a:tbl>
          </a:graphicData>
        </a:graphic>
      </p:graphicFrame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6" name="Google Shape;86;p54"/>
          <p:cNvPicPr preferRelativeResize="0"/>
          <p:nvPr/>
        </p:nvPicPr>
        <p:blipFill rotWithShape="1">
          <a:blip r:embed="rId3">
            <a:alphaModFix/>
          </a:blip>
          <a:srcRect b="0" l="1941" r="1932" t="0"/>
          <a:stretch/>
        </p:blipFill>
        <p:spPr>
          <a:xfrm>
            <a:off x="0" y="0"/>
            <a:ext cx="12192000" cy="6879950"/>
          </a:xfrm>
          <a:prstGeom prst="rect">
            <a:avLst/>
          </a:prstGeom>
          <a:noFill/>
          <a:ln>
            <a:noFill/>
          </a:ln>
        </p:spPr>
      </p:pic>
      <p:sp>
        <p:nvSpPr>
          <p:cNvPr id="87" name="Google Shape;87;p54"/>
          <p:cNvSpPr txBox="1"/>
          <p:nvPr/>
        </p:nvSpPr>
        <p:spPr>
          <a:xfrm>
            <a:off x="914400" y="672020"/>
            <a:ext cx="10363200" cy="711595"/>
          </a:xfrm>
          <a:prstGeom prst="rect">
            <a:avLst/>
          </a:prstGeom>
          <a:noFill/>
          <a:ln>
            <a:noFill/>
          </a:ln>
        </p:spPr>
        <p:txBody>
          <a:bodyPr anchorCtr="0" anchor="ctr" bIns="60925" lIns="121900" spcFirstLastPara="1" rIns="121900" wrap="square" tIns="60925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959"/>
              <a:buFont typeface="Nunito Sans"/>
              <a:buNone/>
            </a:pPr>
            <a:r>
              <a:rPr b="1" i="0" lang="en-US" sz="4200" u="none" cap="none" strike="noStrike">
                <a:solidFill>
                  <a:schemeClr val="lt1"/>
                </a:solidFill>
                <a:latin typeface="Nunito Sans"/>
                <a:ea typeface="Nunito Sans"/>
                <a:cs typeface="Nunito Sans"/>
                <a:sym typeface="Nunito Sans"/>
              </a:rPr>
              <a:t>Ondersteunen leidinggevenden</a:t>
            </a:r>
            <a:endParaRPr/>
          </a:p>
        </p:txBody>
      </p:sp>
      <p:pic>
        <p:nvPicPr>
          <p:cNvPr id="88" name="Google Shape;88;p5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16835" y="5606443"/>
            <a:ext cx="2333647" cy="83149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55"/>
          <p:cNvSpPr txBox="1"/>
          <p:nvPr/>
        </p:nvSpPr>
        <p:spPr>
          <a:xfrm>
            <a:off x="3246475" y="723013"/>
            <a:ext cx="246308" cy="492443"/>
          </a:xfrm>
          <a:prstGeom prst="rect">
            <a:avLst/>
          </a:prstGeom>
          <a:noFill/>
          <a:ln>
            <a:noFill/>
          </a:ln>
        </p:spPr>
        <p:txBody>
          <a:bodyPr anchorCtr="0" anchor="t" bIns="60925" lIns="121900" spcFirstLastPara="1" rIns="121900" wrap="square" tIns="609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95" name="Google Shape;95;p55"/>
          <p:cNvGrpSpPr/>
          <p:nvPr/>
        </p:nvGrpSpPr>
        <p:grpSpPr>
          <a:xfrm>
            <a:off x="4174861" y="1395467"/>
            <a:ext cx="3736838" cy="4621876"/>
            <a:chOff x="395536" y="1047796"/>
            <a:chExt cx="2696724" cy="3108130"/>
          </a:xfrm>
        </p:grpSpPr>
        <p:sp>
          <p:nvSpPr>
            <p:cNvPr id="96" name="Google Shape;96;p55"/>
            <p:cNvSpPr/>
            <p:nvPr/>
          </p:nvSpPr>
          <p:spPr>
            <a:xfrm>
              <a:off x="395536" y="1047796"/>
              <a:ext cx="2696724" cy="3108130"/>
            </a:xfrm>
            <a:prstGeom prst="roundRect">
              <a:avLst>
                <a:gd fmla="val 4308" name="adj"/>
              </a:avLst>
            </a:prstGeom>
            <a:solidFill>
              <a:srgbClr val="F3F8FB"/>
            </a:solidFill>
            <a:ln>
              <a:noFill/>
            </a:ln>
          </p:spPr>
          <p:txBody>
            <a:bodyPr anchorCtr="0" anchor="ctr" bIns="60925" lIns="121900" spcFirstLastPara="1" rIns="121900" wrap="square" tIns="609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t/>
              </a:r>
              <a:endParaRPr b="0" i="0" sz="2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7" name="Google Shape;97;p55"/>
            <p:cNvSpPr/>
            <p:nvPr/>
          </p:nvSpPr>
          <p:spPr>
            <a:xfrm>
              <a:off x="395536" y="2659821"/>
              <a:ext cx="2696724" cy="580957"/>
            </a:xfrm>
            <a:prstGeom prst="rect">
              <a:avLst/>
            </a:prstGeom>
            <a:solidFill>
              <a:srgbClr val="F3F8FB"/>
            </a:solidFill>
            <a:ln>
              <a:noFill/>
            </a:ln>
          </p:spPr>
          <p:txBody>
            <a:bodyPr anchorCtr="0" anchor="t" bIns="60925" lIns="121900" spcFirstLastPara="1" rIns="121900" wrap="square" tIns="609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100"/>
                <a:buFont typeface="Arial"/>
                <a:buNone/>
              </a:pPr>
              <a:r>
                <a:rPr b="1" i="0" lang="en-US" sz="2100" u="none" cap="none" strike="noStrike">
                  <a:latin typeface="Nunito Sans"/>
                  <a:ea typeface="Nunito Sans"/>
                  <a:cs typeface="Nunito Sans"/>
                  <a:sym typeface="Nunito Sans"/>
                </a:rPr>
                <a:t>Teamplan</a:t>
              </a:r>
              <a:endParaRPr/>
            </a:p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100"/>
                <a:buFont typeface="Arial"/>
                <a:buNone/>
              </a:pPr>
              <a:r>
                <a:t/>
              </a:r>
              <a:endParaRPr b="1" i="0" sz="2100" u="none" cap="none" strike="noStrike">
                <a:latin typeface="Nunito Sans"/>
                <a:ea typeface="Nunito Sans"/>
                <a:cs typeface="Nunito Sans"/>
                <a:sym typeface="Nunito Sans"/>
              </a:endParaRPr>
            </a:p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2100" u="none" cap="none" strike="noStrike">
                  <a:latin typeface="Nunito Sans"/>
                  <a:ea typeface="Nunito Sans"/>
                  <a:cs typeface="Nunito Sans"/>
                  <a:sym typeface="Nunito Sans"/>
                </a:rPr>
                <a:t>Leidinggevenden denken na over hoe ze met hun mensen in gesprek gaan blijven</a:t>
              </a:r>
              <a:endParaRPr/>
            </a:p>
          </p:txBody>
        </p:sp>
      </p:grpSp>
      <p:grpSp>
        <p:nvGrpSpPr>
          <p:cNvPr id="98" name="Google Shape;98;p55"/>
          <p:cNvGrpSpPr/>
          <p:nvPr/>
        </p:nvGrpSpPr>
        <p:grpSpPr>
          <a:xfrm>
            <a:off x="335359" y="1424300"/>
            <a:ext cx="3621399" cy="4593043"/>
            <a:chOff x="3176379" y="1047797"/>
            <a:chExt cx="2716049" cy="3108130"/>
          </a:xfrm>
        </p:grpSpPr>
        <p:sp>
          <p:nvSpPr>
            <p:cNvPr id="99" name="Google Shape;99;p55"/>
            <p:cNvSpPr/>
            <p:nvPr/>
          </p:nvSpPr>
          <p:spPr>
            <a:xfrm>
              <a:off x="3176380" y="1047797"/>
              <a:ext cx="2716048" cy="3108130"/>
            </a:xfrm>
            <a:prstGeom prst="roundRect">
              <a:avLst>
                <a:gd fmla="val 4308" name="adj"/>
              </a:avLst>
            </a:prstGeom>
            <a:solidFill>
              <a:srgbClr val="F3F8FB"/>
            </a:solidFill>
            <a:ln>
              <a:noFill/>
            </a:ln>
          </p:spPr>
          <p:txBody>
            <a:bodyPr anchorCtr="0" anchor="ctr" bIns="60925" lIns="121900" spcFirstLastPara="1" rIns="121900" wrap="square" tIns="609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t/>
              </a:r>
              <a:endParaRPr b="0" i="0" sz="2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0" name="Google Shape;100;p55"/>
            <p:cNvSpPr/>
            <p:nvPr/>
          </p:nvSpPr>
          <p:spPr>
            <a:xfrm>
              <a:off x="3176379" y="2648793"/>
              <a:ext cx="2716049" cy="461665"/>
            </a:xfrm>
            <a:prstGeom prst="rect">
              <a:avLst/>
            </a:prstGeom>
            <a:solidFill>
              <a:srgbClr val="F3F8FB"/>
            </a:solidFill>
            <a:ln>
              <a:noFill/>
            </a:ln>
          </p:spPr>
          <p:txBody>
            <a:bodyPr anchorCtr="0" anchor="t" bIns="60925" lIns="121900" spcFirstLastPara="1" rIns="121900" wrap="square" tIns="609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100"/>
                <a:buFont typeface="Arial"/>
                <a:buNone/>
              </a:pPr>
              <a:r>
                <a:rPr b="1" i="0" lang="en-US" sz="2100" u="none" cap="none" strike="noStrike">
                  <a:latin typeface="Nunito Sans"/>
                  <a:ea typeface="Nunito Sans"/>
                  <a:cs typeface="Nunito Sans"/>
                  <a:sym typeface="Nunito Sans"/>
                </a:rPr>
                <a:t>Persoonlijk plan</a:t>
              </a:r>
              <a:endParaRPr/>
            </a:p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100"/>
                <a:buFont typeface="Arial"/>
                <a:buNone/>
              </a:pPr>
              <a:r>
                <a:t/>
              </a:r>
              <a:endParaRPr b="1" i="0" sz="2100" u="none" cap="none" strike="noStrike">
                <a:latin typeface="Nunito Sans"/>
                <a:ea typeface="Nunito Sans"/>
                <a:cs typeface="Nunito Sans"/>
                <a:sym typeface="Nunito Sans"/>
              </a:endParaRPr>
            </a:p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100"/>
                <a:buFont typeface="Arial"/>
                <a:buNone/>
              </a:pPr>
              <a:r>
                <a:rPr b="0" i="0" lang="en-US" sz="2100" u="none" cap="none" strike="noStrike">
                  <a:latin typeface="Nunito Sans"/>
                  <a:ea typeface="Nunito Sans"/>
                  <a:cs typeface="Nunito Sans"/>
                  <a:sym typeface="Nunito Sans"/>
                </a:rPr>
                <a:t>Leidinggevenden maken een persoonlijk plan om te ervaren hoe Dialog werkt</a:t>
              </a:r>
              <a:endParaRPr/>
            </a:p>
          </p:txBody>
        </p:sp>
      </p:grpSp>
      <p:grpSp>
        <p:nvGrpSpPr>
          <p:cNvPr id="101" name="Google Shape;101;p55"/>
          <p:cNvGrpSpPr/>
          <p:nvPr/>
        </p:nvGrpSpPr>
        <p:grpSpPr>
          <a:xfrm>
            <a:off x="8129801" y="1395467"/>
            <a:ext cx="3794317" cy="4621876"/>
            <a:chOff x="6008087" y="1072692"/>
            <a:chExt cx="2906246" cy="3136091"/>
          </a:xfrm>
        </p:grpSpPr>
        <p:sp>
          <p:nvSpPr>
            <p:cNvPr id="102" name="Google Shape;102;p55"/>
            <p:cNvSpPr/>
            <p:nvPr/>
          </p:nvSpPr>
          <p:spPr>
            <a:xfrm>
              <a:off x="6008087" y="1072692"/>
              <a:ext cx="2884392" cy="3136091"/>
            </a:xfrm>
            <a:prstGeom prst="roundRect">
              <a:avLst>
                <a:gd fmla="val 4308" name="adj"/>
              </a:avLst>
            </a:prstGeom>
            <a:solidFill>
              <a:srgbClr val="F3F8FB"/>
            </a:solidFill>
            <a:ln>
              <a:noFill/>
            </a:ln>
          </p:spPr>
          <p:txBody>
            <a:bodyPr anchorCtr="0" anchor="ctr" bIns="60925" lIns="121900" spcFirstLastPara="1" rIns="121900" wrap="square" tIns="609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t/>
              </a:r>
              <a:endParaRPr b="0" i="0" sz="2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3" name="Google Shape;103;p55"/>
            <p:cNvSpPr/>
            <p:nvPr/>
          </p:nvSpPr>
          <p:spPr>
            <a:xfrm>
              <a:off x="6029939" y="2709910"/>
              <a:ext cx="2884394" cy="590036"/>
            </a:xfrm>
            <a:prstGeom prst="rect">
              <a:avLst/>
            </a:prstGeom>
            <a:solidFill>
              <a:srgbClr val="F3F8FB"/>
            </a:solidFill>
            <a:ln>
              <a:noFill/>
            </a:ln>
          </p:spPr>
          <p:txBody>
            <a:bodyPr anchorCtr="0" anchor="t" bIns="60925" lIns="121900" spcFirstLastPara="1" rIns="121900" wrap="square" tIns="609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100"/>
                <a:buFont typeface="Arial"/>
                <a:buNone/>
              </a:pPr>
              <a:r>
                <a:rPr b="1" i="0" lang="en-US" sz="2100" u="none" cap="none" strike="noStrike">
                  <a:latin typeface="Nunito Sans"/>
                  <a:ea typeface="Nunito Sans"/>
                  <a:cs typeface="Nunito Sans"/>
                  <a:sym typeface="Nunito Sans"/>
                </a:rPr>
                <a:t>Sparren</a:t>
              </a:r>
              <a:endParaRPr/>
            </a:p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100"/>
                <a:buFont typeface="Arial"/>
                <a:buNone/>
              </a:pPr>
              <a:r>
                <a:t/>
              </a:r>
              <a:endParaRPr b="1" i="0" sz="2100" u="none" cap="none" strike="noStrike">
                <a:latin typeface="Nunito Sans"/>
                <a:ea typeface="Nunito Sans"/>
                <a:cs typeface="Nunito Sans"/>
                <a:sym typeface="Nunito Sans"/>
              </a:endParaRPr>
            </a:p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2100" u="none" cap="none" strike="noStrike">
                  <a:latin typeface="Nunito Sans"/>
                  <a:ea typeface="Nunito Sans"/>
                  <a:cs typeface="Nunito Sans"/>
                  <a:sym typeface="Nunito Sans"/>
                </a:rPr>
                <a:t>Leidinggevenden hebben een 1-op-1 sessie om te sparren over hun plannen</a:t>
              </a:r>
              <a:endParaRPr/>
            </a:p>
          </p:txBody>
        </p:sp>
      </p:grpSp>
      <p:sp>
        <p:nvSpPr>
          <p:cNvPr id="104" name="Google Shape;104;p55"/>
          <p:cNvSpPr txBox="1"/>
          <p:nvPr>
            <p:ph type="title"/>
          </p:nvPr>
        </p:nvSpPr>
        <p:spPr>
          <a:xfrm>
            <a:off x="239348" y="271491"/>
            <a:ext cx="11563203" cy="944629"/>
          </a:xfrm>
          <a:prstGeom prst="rect">
            <a:avLst/>
          </a:prstGeom>
          <a:noFill/>
          <a:ln>
            <a:noFill/>
          </a:ln>
        </p:spPr>
        <p:txBody>
          <a:bodyPr anchorCtr="0" anchor="t" bIns="60925" lIns="121900" spcFirstLastPara="1" rIns="121900" wrap="square" tIns="60925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73AC"/>
              </a:buClr>
              <a:buSzPts val="3200"/>
              <a:buFont typeface="Nunito Sans"/>
              <a:buNone/>
            </a:pPr>
            <a:r>
              <a:rPr lang="en-US">
                <a:solidFill>
                  <a:srgbClr val="203F7B"/>
                </a:solidFill>
                <a:latin typeface="Nunito Sans"/>
                <a:ea typeface="Nunito Sans"/>
                <a:cs typeface="Nunito Sans"/>
                <a:sym typeface="Nunito Sans"/>
              </a:rPr>
              <a:t>Opzet kick-off leidinggevenden</a:t>
            </a:r>
            <a:endParaRPr b="0" i="0" u="none" cap="none" strike="noStrike">
              <a:solidFill>
                <a:srgbClr val="203F7B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05" name="Google Shape;105;p5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365800" y="2027200"/>
            <a:ext cx="1264650" cy="12646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6" name="Google Shape;106;p5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186350" y="2069732"/>
            <a:ext cx="1197864" cy="1179576"/>
          </a:xfrm>
          <a:prstGeom prst="rect">
            <a:avLst/>
          </a:prstGeom>
          <a:noFill/>
          <a:ln>
            <a:noFill/>
          </a:ln>
        </p:spPr>
      </p:pic>
      <p:pic>
        <p:nvPicPr>
          <p:cNvPr id="107" name="Google Shape;107;p55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9286487" y="2027188"/>
            <a:ext cx="1481328" cy="118872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56"/>
          <p:cNvSpPr/>
          <p:nvPr/>
        </p:nvSpPr>
        <p:spPr>
          <a:xfrm>
            <a:off x="373110" y="1215456"/>
            <a:ext cx="7591019" cy="4931344"/>
          </a:xfrm>
          <a:prstGeom prst="roundRect">
            <a:avLst>
              <a:gd fmla="val 4308" name="adj"/>
            </a:avLst>
          </a:prstGeom>
          <a:solidFill>
            <a:srgbClr val="F3F8FB"/>
          </a:solidFill>
          <a:ln>
            <a:noFill/>
          </a:ln>
        </p:spPr>
        <p:txBody>
          <a:bodyPr anchorCtr="0" anchor="ctr" bIns="60925" lIns="121900" spcFirstLastPara="1" rIns="121900" wrap="square" tIns="609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-US" sz="2400" u="none" cap="none" strike="noStrike">
                <a:solidFill>
                  <a:srgbClr val="F2F8FB"/>
                </a:solidFill>
                <a:latin typeface="Calibri"/>
                <a:ea typeface="Calibri"/>
                <a:cs typeface="Calibri"/>
                <a:sym typeface="Calibri"/>
              </a:rPr>
              <a:t>     </a:t>
            </a:r>
            <a:endParaRPr b="0" i="0" sz="2400" u="none" cap="none" strike="noStrike">
              <a:solidFill>
                <a:srgbClr val="F2F8FB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3" name="Google Shape;113;p56"/>
          <p:cNvSpPr txBox="1"/>
          <p:nvPr/>
        </p:nvSpPr>
        <p:spPr>
          <a:xfrm>
            <a:off x="238539" y="275462"/>
            <a:ext cx="11714112" cy="710901"/>
          </a:xfrm>
          <a:prstGeom prst="rect">
            <a:avLst/>
          </a:prstGeom>
          <a:noFill/>
          <a:ln>
            <a:noFill/>
          </a:ln>
        </p:spPr>
        <p:txBody>
          <a:bodyPr anchorCtr="0" anchor="t" bIns="60925" lIns="121900" spcFirstLastPara="1" rIns="121900" wrap="square" tIns="60925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4400" u="none" cap="none" strike="noStrike">
                <a:solidFill>
                  <a:srgbClr val="203F7B"/>
                </a:solidFill>
                <a:latin typeface="Nunito Sans"/>
                <a:ea typeface="Nunito Sans"/>
                <a:cs typeface="Nunito Sans"/>
                <a:sym typeface="Nunito Sans"/>
              </a:rPr>
              <a:t>Vragen voor leidinggevenden</a:t>
            </a:r>
            <a:endParaRPr b="0" i="0" sz="4400" u="none" cap="none" strike="noStrike">
              <a:solidFill>
                <a:srgbClr val="203F7B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4" name="Google Shape;114;p56"/>
          <p:cNvSpPr txBox="1"/>
          <p:nvPr/>
        </p:nvSpPr>
        <p:spPr>
          <a:xfrm>
            <a:off x="3246475" y="723013"/>
            <a:ext cx="246308" cy="492443"/>
          </a:xfrm>
          <a:prstGeom prst="rect">
            <a:avLst/>
          </a:prstGeom>
          <a:noFill/>
          <a:ln>
            <a:noFill/>
          </a:ln>
        </p:spPr>
        <p:txBody>
          <a:bodyPr anchorCtr="0" anchor="t" bIns="60925" lIns="121900" spcFirstLastPara="1" rIns="121900" wrap="square" tIns="609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5" name="Google Shape;115;p56"/>
          <p:cNvSpPr/>
          <p:nvPr/>
        </p:nvSpPr>
        <p:spPr>
          <a:xfrm>
            <a:off x="1252981" y="1415071"/>
            <a:ext cx="7976745" cy="386078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</a:pPr>
            <a:r>
              <a:rPr b="0" i="0" lang="en-US" sz="2100" u="none" cap="none" strike="noStrike">
                <a:latin typeface="Nunito Sans"/>
                <a:ea typeface="Nunito Sans"/>
                <a:cs typeface="Nunito Sans"/>
                <a:sym typeface="Nunito Sans"/>
              </a:rPr>
              <a:t>Teamsessie plannen (dag – tijd)</a:t>
            </a:r>
            <a:endParaRPr/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</a:pPr>
            <a:r>
              <a:rPr b="0" i="0" lang="en-US" sz="2100" u="none" cap="none" strike="noStrike">
                <a:latin typeface="Nunito Sans"/>
                <a:ea typeface="Nunito Sans"/>
                <a:cs typeface="Nunito Sans"/>
                <a:sym typeface="Nunito Sans"/>
              </a:rPr>
              <a:t>Presentatie maken voor teamsessie</a:t>
            </a:r>
            <a:endParaRPr/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</a:pPr>
            <a:r>
              <a:rPr b="0" i="0" lang="en-US" sz="2100" u="none" cap="none" strike="noStrike">
                <a:latin typeface="Nunito Sans"/>
                <a:ea typeface="Nunito Sans"/>
                <a:cs typeface="Nunito Sans"/>
                <a:sym typeface="Nunito Sans"/>
              </a:rPr>
              <a:t>Wanneer verwacht je de persoonlijke plannen? </a:t>
            </a:r>
            <a:endParaRPr/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</a:pPr>
            <a:r>
              <a:rPr b="0" i="0" lang="en-US" sz="2100" u="none" cap="none" strike="noStrike">
                <a:latin typeface="Nunito Sans"/>
                <a:ea typeface="Nunito Sans"/>
                <a:cs typeface="Nunito Sans"/>
                <a:sym typeface="Nunito Sans"/>
              </a:rPr>
              <a:t>Wanneer ga je deze plannen bespreken?</a:t>
            </a:r>
            <a:endParaRPr/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</a:pPr>
            <a:r>
              <a:rPr b="0" i="0" lang="en-US" sz="2100" u="none" cap="none" strike="noStrike">
                <a:latin typeface="Nunito Sans"/>
                <a:ea typeface="Nunito Sans"/>
                <a:cs typeface="Nunito Sans"/>
                <a:sym typeface="Nunito Sans"/>
              </a:rPr>
              <a:t>Hoe ga je Dialog gebruiken tijdens bila’s?</a:t>
            </a:r>
            <a:endParaRPr/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</a:pPr>
            <a:r>
              <a:rPr b="0" i="0" lang="en-US" sz="2100" u="none" cap="none" strike="noStrike">
                <a:latin typeface="Nunito Sans"/>
                <a:ea typeface="Nunito Sans"/>
                <a:cs typeface="Nunito Sans"/>
                <a:sym typeface="Nunito Sans"/>
              </a:rPr>
              <a:t>Wat verwacht je ter voorbereiding op een bila?</a:t>
            </a:r>
            <a:endParaRPr/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100" u="none" cap="none" strike="noStrike">
                <a:latin typeface="Nunito Sans"/>
                <a:ea typeface="Nunito Sans"/>
                <a:cs typeface="Nunito Sans"/>
                <a:sym typeface="Nunito Sans"/>
              </a:rPr>
              <a:t>Hoe ga je Dialog gebruiken tijdens teamoverleggen?</a:t>
            </a:r>
            <a:endParaRPr/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</a:pPr>
            <a:r>
              <a:rPr b="0" i="0" lang="en-US" sz="2100" u="none" cap="none" strike="noStrike">
                <a:latin typeface="Nunito Sans"/>
                <a:ea typeface="Nunito Sans"/>
                <a:cs typeface="Nunito Sans"/>
                <a:sym typeface="Nunito Sans"/>
              </a:rPr>
              <a:t>Wat mogen medewerkers van jou verwachten?</a:t>
            </a:r>
            <a:endParaRPr/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</a:pPr>
            <a:r>
              <a:rPr b="0" i="0" lang="en-US" sz="2100" u="none" cap="none" strike="noStrike">
                <a:latin typeface="Nunito Sans"/>
                <a:ea typeface="Nunito Sans"/>
                <a:cs typeface="Nunito Sans"/>
                <a:sym typeface="Nunito Sans"/>
              </a:rPr>
              <a:t>Hoe ga je feedback geven/vragen stimuleren?</a:t>
            </a:r>
            <a:endParaRPr/>
          </a:p>
        </p:txBody>
      </p:sp>
      <p:pic>
        <p:nvPicPr>
          <p:cNvPr id="116" name="Google Shape;116;p5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26802" y="1611828"/>
            <a:ext cx="316964" cy="244927"/>
          </a:xfrm>
          <a:prstGeom prst="rect">
            <a:avLst/>
          </a:prstGeom>
          <a:noFill/>
          <a:ln>
            <a:noFill/>
          </a:ln>
        </p:spPr>
      </p:pic>
      <p:pic>
        <p:nvPicPr>
          <p:cNvPr id="117" name="Google Shape;117;p5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26802" y="2085848"/>
            <a:ext cx="316964" cy="244927"/>
          </a:xfrm>
          <a:prstGeom prst="rect">
            <a:avLst/>
          </a:prstGeom>
          <a:noFill/>
          <a:ln>
            <a:noFill/>
          </a:ln>
        </p:spPr>
      </p:pic>
      <p:sp>
        <p:nvSpPr>
          <p:cNvPr id="118" name="Google Shape;118;p56"/>
          <p:cNvSpPr/>
          <p:nvPr/>
        </p:nvSpPr>
        <p:spPr>
          <a:xfrm>
            <a:off x="8254562" y="1215456"/>
            <a:ext cx="3564328" cy="4931344"/>
          </a:xfrm>
          <a:prstGeom prst="roundRect">
            <a:avLst>
              <a:gd fmla="val 4308" name="adj"/>
            </a:avLst>
          </a:prstGeom>
          <a:solidFill>
            <a:srgbClr val="F3F8FB"/>
          </a:solidFill>
          <a:ln>
            <a:noFill/>
          </a:ln>
        </p:spPr>
        <p:txBody>
          <a:bodyPr anchorCtr="0" anchor="ctr" bIns="60925" lIns="121900" spcFirstLastPara="1" rIns="121900" wrap="square" tIns="609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-US" sz="2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    </a:t>
            </a:r>
            <a:endParaRPr b="0" i="0" sz="24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19" name="Google Shape;119;p5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15623" y="3031016"/>
            <a:ext cx="316964" cy="244927"/>
          </a:xfrm>
          <a:prstGeom prst="rect">
            <a:avLst/>
          </a:prstGeom>
          <a:noFill/>
          <a:ln>
            <a:noFill/>
          </a:ln>
        </p:spPr>
      </p:pic>
      <p:pic>
        <p:nvPicPr>
          <p:cNvPr id="120" name="Google Shape;120;p5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26802" y="3521276"/>
            <a:ext cx="316964" cy="244927"/>
          </a:xfrm>
          <a:prstGeom prst="rect">
            <a:avLst/>
          </a:prstGeom>
          <a:noFill/>
          <a:ln>
            <a:noFill/>
          </a:ln>
        </p:spPr>
      </p:pic>
      <p:pic>
        <p:nvPicPr>
          <p:cNvPr id="121" name="Google Shape;121;p5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26802" y="4044881"/>
            <a:ext cx="316964" cy="244927"/>
          </a:xfrm>
          <a:prstGeom prst="rect">
            <a:avLst/>
          </a:prstGeom>
          <a:noFill/>
          <a:ln>
            <a:noFill/>
          </a:ln>
        </p:spPr>
      </p:pic>
      <p:pic>
        <p:nvPicPr>
          <p:cNvPr id="122" name="Google Shape;122;p5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26802" y="2550790"/>
            <a:ext cx="316964" cy="244927"/>
          </a:xfrm>
          <a:prstGeom prst="rect">
            <a:avLst/>
          </a:prstGeom>
          <a:noFill/>
          <a:ln>
            <a:noFill/>
          </a:ln>
        </p:spPr>
      </p:pic>
      <p:pic>
        <p:nvPicPr>
          <p:cNvPr id="123" name="Google Shape;123;p5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15623" y="4486801"/>
            <a:ext cx="316964" cy="244927"/>
          </a:xfrm>
          <a:prstGeom prst="rect">
            <a:avLst/>
          </a:prstGeom>
          <a:noFill/>
          <a:ln>
            <a:noFill/>
          </a:ln>
        </p:spPr>
      </p:pic>
      <p:pic>
        <p:nvPicPr>
          <p:cNvPr id="124" name="Google Shape;124;p5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15623" y="5010406"/>
            <a:ext cx="316964" cy="244927"/>
          </a:xfrm>
          <a:prstGeom prst="rect">
            <a:avLst/>
          </a:prstGeom>
          <a:noFill/>
          <a:ln>
            <a:noFill/>
          </a:ln>
        </p:spPr>
      </p:pic>
      <p:pic>
        <p:nvPicPr>
          <p:cNvPr id="125" name="Google Shape;125;p5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14805" y="5452326"/>
            <a:ext cx="316964" cy="244927"/>
          </a:xfrm>
          <a:prstGeom prst="rect">
            <a:avLst/>
          </a:prstGeom>
          <a:noFill/>
          <a:ln>
            <a:noFill/>
          </a:ln>
        </p:spPr>
      </p:pic>
      <p:pic>
        <p:nvPicPr>
          <p:cNvPr id="126" name="Google Shape;126;p5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9197118" y="2518660"/>
            <a:ext cx="1679219" cy="1653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57"/>
          <p:cNvSpPr txBox="1"/>
          <p:nvPr/>
        </p:nvSpPr>
        <p:spPr>
          <a:xfrm>
            <a:off x="238539" y="275462"/>
            <a:ext cx="11714112" cy="710901"/>
          </a:xfrm>
          <a:prstGeom prst="rect">
            <a:avLst/>
          </a:prstGeom>
          <a:noFill/>
          <a:ln>
            <a:noFill/>
          </a:ln>
        </p:spPr>
        <p:txBody>
          <a:bodyPr anchorCtr="0" anchor="t" bIns="60925" lIns="121900" spcFirstLastPara="1" rIns="121900" wrap="square" tIns="60925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73AC"/>
              </a:buClr>
              <a:buSzPts val="4000"/>
              <a:buFont typeface="Nunito Sans"/>
              <a:buNone/>
            </a:pPr>
            <a:r>
              <a:rPr b="0" i="0" lang="en-US" sz="4400" u="none" cap="none" strike="noStrike">
                <a:solidFill>
                  <a:srgbClr val="203F7B"/>
                </a:solidFill>
                <a:latin typeface="Nunito Sans"/>
                <a:ea typeface="Nunito Sans"/>
                <a:cs typeface="Nunito Sans"/>
                <a:sym typeface="Nunito Sans"/>
              </a:rPr>
              <a:t>Rol HRBP tijdens kick-off leidinggevenden</a:t>
            </a:r>
            <a:endParaRPr b="0" i="0" sz="4400" u="none" cap="none" strike="noStrike">
              <a:solidFill>
                <a:srgbClr val="203F7B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2" name="Google Shape;132;p57"/>
          <p:cNvSpPr txBox="1"/>
          <p:nvPr/>
        </p:nvSpPr>
        <p:spPr>
          <a:xfrm>
            <a:off x="3246475" y="723013"/>
            <a:ext cx="246308" cy="492443"/>
          </a:xfrm>
          <a:prstGeom prst="rect">
            <a:avLst/>
          </a:prstGeom>
          <a:noFill/>
          <a:ln>
            <a:noFill/>
          </a:ln>
        </p:spPr>
        <p:txBody>
          <a:bodyPr anchorCtr="0" anchor="t" bIns="60925" lIns="121900" spcFirstLastPara="1" rIns="121900" wrap="square" tIns="609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aphicFrame>
        <p:nvGraphicFramePr>
          <p:cNvPr id="133" name="Google Shape;133;p57"/>
          <p:cNvGraphicFramePr/>
          <p:nvPr/>
        </p:nvGraphicFramePr>
        <p:xfrm>
          <a:off x="623348" y="1215456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{C866559C-6A07-49DE-B0BA-1DDF32C512A5}</a:tableStyleId>
              </a:tblPr>
              <a:tblGrid>
                <a:gridCol w="5494775"/>
                <a:gridCol w="5494775"/>
              </a:tblGrid>
              <a:tr h="39687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cap="none" strike="noStrike">
                          <a:latin typeface="Nunito Sans"/>
                          <a:ea typeface="Nunito Sans"/>
                          <a:cs typeface="Nunito Sans"/>
                          <a:sym typeface="Nunito Sans"/>
                        </a:rPr>
                        <a:t>Idee</a:t>
                      </a:r>
                      <a:endParaRPr/>
                    </a:p>
                  </a:txBody>
                  <a:tcPr marT="45725" marB="45725" marR="91450" marL="91450">
                    <a:solidFill>
                      <a:srgbClr val="203F7B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cap="none" strike="noStrike">
                          <a:latin typeface="Nunito Sans"/>
                          <a:ea typeface="Nunito Sans"/>
                          <a:cs typeface="Nunito Sans"/>
                          <a:sym typeface="Nunito Sans"/>
                        </a:rPr>
                        <a:t>Eventuele actie</a:t>
                      </a:r>
                      <a:endParaRPr/>
                    </a:p>
                  </a:txBody>
                  <a:tcPr marT="45725" marB="45725" marR="91450" marL="91450">
                    <a:solidFill>
                      <a:srgbClr val="203F7B"/>
                    </a:solidFill>
                  </a:tcPr>
                </a:tc>
              </a:tr>
              <a:tr h="39687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 u="none" cap="none" strike="noStrike">
                        <a:solidFill>
                          <a:srgbClr val="595959"/>
                        </a:solidFill>
                        <a:latin typeface="Nunito Sans"/>
                        <a:ea typeface="Nunito Sans"/>
                        <a:cs typeface="Nunito Sans"/>
                        <a:sym typeface="Nunito Sans"/>
                      </a:endParaRPr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 u="none" cap="none" strike="noStrike">
                        <a:solidFill>
                          <a:srgbClr val="595959"/>
                        </a:solidFill>
                        <a:latin typeface="Nunito Sans"/>
                        <a:ea typeface="Nunito Sans"/>
                        <a:cs typeface="Nunito Sans"/>
                        <a:sym typeface="Nunito Sans"/>
                      </a:endParaRPr>
                    </a:p>
                  </a:txBody>
                  <a:tcPr marT="45725" marB="45725" marR="91450" marL="91450"/>
                </a:tc>
              </a:tr>
              <a:tr h="39687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 u="none" cap="none" strike="noStrike">
                        <a:solidFill>
                          <a:srgbClr val="595959"/>
                        </a:solidFill>
                        <a:latin typeface="Nunito Sans"/>
                        <a:ea typeface="Nunito Sans"/>
                        <a:cs typeface="Nunito Sans"/>
                        <a:sym typeface="Nunito Sans"/>
                      </a:endParaRPr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 u="none" cap="none" strike="noStrike">
                        <a:solidFill>
                          <a:srgbClr val="595959"/>
                        </a:solidFill>
                        <a:latin typeface="Nunito Sans"/>
                        <a:ea typeface="Nunito Sans"/>
                        <a:cs typeface="Nunito Sans"/>
                        <a:sym typeface="Nunito Sans"/>
                      </a:endParaRPr>
                    </a:p>
                  </a:txBody>
                  <a:tcPr marT="45725" marB="45725" marR="91450" marL="91450"/>
                </a:tc>
              </a:tr>
              <a:tr h="39687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 u="none" cap="none" strike="noStrike">
                        <a:solidFill>
                          <a:srgbClr val="595959"/>
                        </a:solidFill>
                        <a:latin typeface="Nunito Sans"/>
                        <a:ea typeface="Nunito Sans"/>
                        <a:cs typeface="Nunito Sans"/>
                        <a:sym typeface="Nunito Sans"/>
                      </a:endParaRPr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 u="none" cap="none" strike="noStrike">
                        <a:solidFill>
                          <a:srgbClr val="595959"/>
                        </a:solidFill>
                        <a:latin typeface="Nunito Sans"/>
                        <a:ea typeface="Nunito Sans"/>
                        <a:cs typeface="Nunito Sans"/>
                        <a:sym typeface="Nunito Sans"/>
                      </a:endParaRPr>
                    </a:p>
                  </a:txBody>
                  <a:tcPr marT="45725" marB="45725" marR="91450" marL="91450"/>
                </a:tc>
              </a:tr>
              <a:tr h="39687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 u="none" cap="none" strike="noStrike">
                        <a:solidFill>
                          <a:srgbClr val="595959"/>
                        </a:solidFill>
                        <a:latin typeface="Nunito Sans"/>
                        <a:ea typeface="Nunito Sans"/>
                        <a:cs typeface="Nunito Sans"/>
                        <a:sym typeface="Nunito Sans"/>
                      </a:endParaRPr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 u="none" cap="none" strike="noStrike">
                        <a:solidFill>
                          <a:srgbClr val="595959"/>
                        </a:solidFill>
                        <a:latin typeface="Nunito Sans"/>
                        <a:ea typeface="Nunito Sans"/>
                        <a:cs typeface="Nunito Sans"/>
                        <a:sym typeface="Nunito Sans"/>
                      </a:endParaRPr>
                    </a:p>
                  </a:txBody>
                  <a:tcPr marT="45725" marB="45725" marR="91450" marL="91450"/>
                </a:tc>
              </a:tr>
              <a:tr h="39687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 u="none" cap="none" strike="noStrike">
                        <a:solidFill>
                          <a:srgbClr val="595959"/>
                        </a:solidFill>
                        <a:latin typeface="Nunito Sans"/>
                        <a:ea typeface="Nunito Sans"/>
                        <a:cs typeface="Nunito Sans"/>
                        <a:sym typeface="Nunito Sans"/>
                      </a:endParaRPr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 u="none" cap="none" strike="noStrike">
                        <a:solidFill>
                          <a:srgbClr val="595959"/>
                        </a:solidFill>
                        <a:latin typeface="Nunito Sans"/>
                        <a:ea typeface="Nunito Sans"/>
                        <a:cs typeface="Nunito Sans"/>
                        <a:sym typeface="Nunito Sans"/>
                      </a:endParaRPr>
                    </a:p>
                  </a:txBody>
                  <a:tcPr marT="45725" marB="45725" marR="91450" marL="91450"/>
                </a:tc>
              </a:tr>
              <a:tr h="39687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 u="none" cap="none" strike="noStrike">
                        <a:solidFill>
                          <a:srgbClr val="595959"/>
                        </a:solidFill>
                        <a:latin typeface="Nunito Sans"/>
                        <a:ea typeface="Nunito Sans"/>
                        <a:cs typeface="Nunito Sans"/>
                        <a:sym typeface="Nunito Sans"/>
                      </a:endParaRPr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 u="none" cap="none" strike="noStrike">
                        <a:solidFill>
                          <a:srgbClr val="595959"/>
                        </a:solidFill>
                        <a:latin typeface="Nunito Sans"/>
                        <a:ea typeface="Nunito Sans"/>
                        <a:cs typeface="Nunito Sans"/>
                        <a:sym typeface="Nunito Sans"/>
                      </a:endParaRPr>
                    </a:p>
                  </a:txBody>
                  <a:tcPr marT="45725" marB="45725" marR="91450" marL="91450"/>
                </a:tc>
              </a:tr>
              <a:tr h="39687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 u="none" cap="none" strike="noStrike">
                        <a:solidFill>
                          <a:srgbClr val="595959"/>
                        </a:solidFill>
                        <a:latin typeface="Nunito Sans"/>
                        <a:ea typeface="Nunito Sans"/>
                        <a:cs typeface="Nunito Sans"/>
                        <a:sym typeface="Nunito Sans"/>
                      </a:endParaRPr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 u="none" cap="none" strike="noStrike">
                        <a:solidFill>
                          <a:srgbClr val="595959"/>
                        </a:solidFill>
                        <a:latin typeface="Nunito Sans"/>
                        <a:ea typeface="Nunito Sans"/>
                        <a:cs typeface="Nunito Sans"/>
                        <a:sym typeface="Nunito Sans"/>
                      </a:endParaRPr>
                    </a:p>
                  </a:txBody>
                  <a:tcPr marT="45725" marB="45725" marR="91450" marL="91450"/>
                </a:tc>
              </a:tr>
              <a:tr h="39687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 u="none" cap="none" strike="noStrike">
                        <a:solidFill>
                          <a:srgbClr val="595959"/>
                        </a:solidFill>
                        <a:latin typeface="Nunito Sans"/>
                        <a:ea typeface="Nunito Sans"/>
                        <a:cs typeface="Nunito Sans"/>
                        <a:sym typeface="Nunito Sans"/>
                      </a:endParaRPr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 u="none" cap="none" strike="noStrike">
                        <a:solidFill>
                          <a:srgbClr val="595959"/>
                        </a:solidFill>
                        <a:latin typeface="Nunito Sans"/>
                        <a:ea typeface="Nunito Sans"/>
                        <a:cs typeface="Nunito Sans"/>
                        <a:sym typeface="Nunito Sans"/>
                      </a:endParaRPr>
                    </a:p>
                  </a:txBody>
                  <a:tcPr marT="45725" marB="45725" marR="91450" marL="91450"/>
                </a:tc>
              </a:tr>
              <a:tr h="39687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 u="none" cap="none" strike="noStrike">
                        <a:solidFill>
                          <a:srgbClr val="595959"/>
                        </a:solidFill>
                        <a:latin typeface="Nunito Sans"/>
                        <a:ea typeface="Nunito Sans"/>
                        <a:cs typeface="Nunito Sans"/>
                        <a:sym typeface="Nunito Sans"/>
                      </a:endParaRPr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 u="none" cap="none" strike="noStrike">
                        <a:solidFill>
                          <a:srgbClr val="595959"/>
                        </a:solidFill>
                        <a:latin typeface="Nunito Sans"/>
                        <a:ea typeface="Nunito Sans"/>
                        <a:cs typeface="Nunito Sans"/>
                        <a:sym typeface="Nunito Sans"/>
                      </a:endParaRPr>
                    </a:p>
                  </a:txBody>
                  <a:tcPr marT="45725" marB="45725" marR="91450" marL="91450"/>
                </a:tc>
              </a:tr>
              <a:tr h="39687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 u="none" cap="none" strike="noStrike">
                        <a:solidFill>
                          <a:srgbClr val="595959"/>
                        </a:solidFill>
                        <a:latin typeface="Nunito Sans"/>
                        <a:ea typeface="Nunito Sans"/>
                        <a:cs typeface="Nunito Sans"/>
                        <a:sym typeface="Nunito Sans"/>
                      </a:endParaRPr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 u="none" cap="none" strike="noStrike">
                        <a:solidFill>
                          <a:srgbClr val="595959"/>
                        </a:solidFill>
                        <a:latin typeface="Nunito Sans"/>
                        <a:ea typeface="Nunito Sans"/>
                        <a:cs typeface="Nunito Sans"/>
                        <a:sym typeface="Nunito Sans"/>
                      </a:endParaRPr>
                    </a:p>
                  </a:txBody>
                  <a:tcPr marT="45725" marB="45725" marR="91450" marL="91450"/>
                </a:tc>
              </a:tr>
              <a:tr h="39687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 u="none" cap="none" strike="noStrike">
                        <a:solidFill>
                          <a:srgbClr val="595959"/>
                        </a:solidFill>
                        <a:latin typeface="Nunito Sans"/>
                        <a:ea typeface="Nunito Sans"/>
                        <a:cs typeface="Nunito Sans"/>
                        <a:sym typeface="Nunito Sans"/>
                      </a:endParaRPr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 u="none" cap="none" strike="noStrike">
                        <a:solidFill>
                          <a:srgbClr val="595959"/>
                        </a:solidFill>
                        <a:latin typeface="Nunito Sans"/>
                        <a:ea typeface="Nunito Sans"/>
                        <a:cs typeface="Nunito Sans"/>
                        <a:sym typeface="Nunito Sans"/>
                      </a:endParaRPr>
                    </a:p>
                  </a:txBody>
                  <a:tcPr marT="45725" marB="45725" marR="91450" marL="91450"/>
                </a:tc>
              </a:tr>
            </a:tbl>
          </a:graphicData>
        </a:graphic>
      </p:graphicFrame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Kantoorthema">
  <a:themeElements>
    <a:clrScheme name="Kantoor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Kantoorthema">
  <a:themeElements>
    <a:clrScheme name="Kantoor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Goris, Dennis</dc:creator>
</cp:coreProperties>
</file>