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Nunito Sans ExtraBold"/>
      <p:bold r:id="rId33"/>
      <p:boldItalic r:id="rId34"/>
    </p:embeddedFont>
    <p:embeddedFont>
      <p:font typeface="Nuni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hnvSB9A2yCYt6sRerfXDtBZA8/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SansExtraBold-bold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Sans-regular.fntdata"/><Relationship Id="rId12" Type="http://schemas.openxmlformats.org/officeDocument/2006/relationships/slide" Target="slides/slide8.xml"/><Relationship Id="rId34" Type="http://schemas.openxmlformats.org/officeDocument/2006/relationships/font" Target="fonts/NunitoSansExtraBold-boldItalic.fntdata"/><Relationship Id="rId15" Type="http://schemas.openxmlformats.org/officeDocument/2006/relationships/slide" Target="slides/slide11.xml"/><Relationship Id="rId37" Type="http://schemas.openxmlformats.org/officeDocument/2006/relationships/font" Target="fonts/NunitoSans-italic.fntdata"/><Relationship Id="rId14" Type="http://schemas.openxmlformats.org/officeDocument/2006/relationships/slide" Target="slides/slide10.xml"/><Relationship Id="rId36" Type="http://schemas.openxmlformats.org/officeDocument/2006/relationships/font" Target="fonts/NunitoSans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NunitoSa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7183d61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57183d61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7183d610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57183d61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7183d610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57183d610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183d610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57183d610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7183d6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57183d6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7183d610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57183d610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7183d610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57183d610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7183d610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57183d610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7183d610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57183d61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7183d610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57183d610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7183d610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57183d610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76334b6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576334b6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7183d610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57183d610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3a17bc6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43a17bc6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7183d610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57183d610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7183d61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57183d61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7183d61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57183d61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7183d610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57183d610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8"/>
          <p:cNvSpPr/>
          <p:nvPr/>
        </p:nvSpPr>
        <p:spPr>
          <a:xfrm>
            <a:off x="0" y="6392917"/>
            <a:ext cx="12192000" cy="4653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8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94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3" name="Google Shape;43;p3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" name="Google Shape;51;p3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3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support@dialog.nl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0" y="358967"/>
            <a:ext cx="121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Kick-off </a:t>
            </a:r>
            <a:r>
              <a:rPr b="1" lang="en-US" sz="4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</a:t>
            </a:r>
            <a:endParaRPr b="1" i="0" sz="4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0" y="5209776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Nieuwe Gesprekkencyclus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150" y="1373267"/>
            <a:ext cx="3839711" cy="368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7183d6106_0_1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willen we stimuleren?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0" name="Google Shape;160;g257183d6106_0_12"/>
          <p:cNvSpPr/>
          <p:nvPr/>
        </p:nvSpPr>
        <p:spPr>
          <a:xfrm>
            <a:off x="3792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57183d6106_0_12"/>
          <p:cNvSpPr txBox="1"/>
          <p:nvPr/>
        </p:nvSpPr>
        <p:spPr>
          <a:xfrm>
            <a:off x="379200" y="3592700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Eigenaarschap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2" name="Google Shape;162;g257183d6106_0_12"/>
          <p:cNvSpPr txBox="1"/>
          <p:nvPr/>
        </p:nvSpPr>
        <p:spPr>
          <a:xfrm>
            <a:off x="374750" y="4149317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geven medewerkers het vertrouwen om meer de regie te voeren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3" name="Google Shape;163;g257183d6106_0_12"/>
          <p:cNvSpPr/>
          <p:nvPr/>
        </p:nvSpPr>
        <p:spPr>
          <a:xfrm>
            <a:off x="4337183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57183d6106_0_12"/>
          <p:cNvSpPr txBox="1"/>
          <p:nvPr/>
        </p:nvSpPr>
        <p:spPr>
          <a:xfrm>
            <a:off x="4339416" y="3592700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Reflectie &amp; feedback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5" name="Google Shape;165;g257183d6106_0_12"/>
          <p:cNvSpPr txBox="1"/>
          <p:nvPr/>
        </p:nvSpPr>
        <p:spPr>
          <a:xfrm>
            <a:off x="4339391" y="4149317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stimuleren zelfreflectie en feedback, wat leidt tot betere resultaten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6" name="Google Shape;166;g257183d6106_0_12"/>
          <p:cNvSpPr/>
          <p:nvPr/>
        </p:nvSpPr>
        <p:spPr>
          <a:xfrm>
            <a:off x="82996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57183d6106_0_12"/>
          <p:cNvSpPr txBox="1"/>
          <p:nvPr/>
        </p:nvSpPr>
        <p:spPr>
          <a:xfrm>
            <a:off x="8299599" y="3592683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Het goede gesprek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8" name="Google Shape;168;g257183d6106_0_12"/>
          <p:cNvSpPr txBox="1"/>
          <p:nvPr/>
        </p:nvSpPr>
        <p:spPr>
          <a:xfrm>
            <a:off x="8354250" y="4162100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zijn steeds met elkaar in gesprek over hoe het gaat en wat iemand nodig heeft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9" name="Google Shape;169;g257183d6106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775" y="2168426"/>
            <a:ext cx="1278150" cy="1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57183d6106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1625" y="2118064"/>
            <a:ext cx="1408850" cy="13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57183d6106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7314" y="2217719"/>
            <a:ext cx="1197864" cy="11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7183d6106_0_54"/>
          <p:cNvSpPr/>
          <p:nvPr/>
        </p:nvSpPr>
        <p:spPr>
          <a:xfrm rot="-5400000">
            <a:off x="-135525" y="1682875"/>
            <a:ext cx="5076900" cy="39408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57183d6106_0_5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ziet de nieuwe gesprekkencyclus eruit?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g257183d6106_0_54"/>
          <p:cNvSpPr/>
          <p:nvPr/>
        </p:nvSpPr>
        <p:spPr>
          <a:xfrm>
            <a:off x="1840955" y="1571184"/>
            <a:ext cx="2224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Eigenaarschap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 maken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een persoonlijk plan en zijn in de lead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57183d6106_0_54"/>
          <p:cNvSpPr/>
          <p:nvPr/>
        </p:nvSpPr>
        <p:spPr>
          <a:xfrm>
            <a:off x="1840950" y="3057250"/>
            <a:ext cx="2314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Reflectie &amp; feedback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 vragen regelmatig feedback en reflecteren.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57183d6106_0_54"/>
          <p:cNvSpPr/>
          <p:nvPr/>
        </p:nvSpPr>
        <p:spPr>
          <a:xfrm>
            <a:off x="1840950" y="4543325"/>
            <a:ext cx="23877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Het goede gesprek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Elk gesprek (Bila) staan we stil bij het persoonlijke plan en hoe het gaat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57183d6106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39" y="4668069"/>
            <a:ext cx="896112" cy="8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57183d6106_0_54"/>
          <p:cNvPicPr preferRelativeResize="0"/>
          <p:nvPr/>
        </p:nvPicPr>
        <p:blipFill rotWithShape="1">
          <a:blip r:embed="rId4">
            <a:alphaModFix/>
          </a:blip>
          <a:srcRect b="0" l="1143" r="1133" t="0"/>
          <a:stretch/>
        </p:blipFill>
        <p:spPr>
          <a:xfrm>
            <a:off x="714147" y="3182874"/>
            <a:ext cx="896112" cy="8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57183d6106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147" y="1724238"/>
            <a:ext cx="896112" cy="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57183d6106_0_54"/>
          <p:cNvSpPr/>
          <p:nvPr/>
        </p:nvSpPr>
        <p:spPr>
          <a:xfrm>
            <a:off x="6419575" y="1114825"/>
            <a:ext cx="5063100" cy="50769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Januari</a:t>
            </a:r>
            <a:endParaRPr b="1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Voorstel medewerker persoonlijk plan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Februari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Bespreken persoonlijk plan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Juli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Tussentijdse evaluatie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December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Eindejaars evaluatie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257183d6106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23738">
            <a:off x="8352908" y="4022216"/>
            <a:ext cx="5457336" cy="2997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57183d6106_0_54"/>
          <p:cNvSpPr/>
          <p:nvPr/>
        </p:nvSpPr>
        <p:spPr>
          <a:xfrm rot="-2629">
            <a:off x="8634879" y="4477575"/>
            <a:ext cx="4708201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Suggesties &amp; toelichting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Pas deze slide aan aan de cyclus van de klant. Hier omschrijven we het formele proces van de klant.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7183d6106_0_78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hierbij?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2" name="Google Shape;192;g257183d6106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7183d6106_0_8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een persoonlijk plan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8" name="Google Shape;198;g257183d6106_0_83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57183d6106_0_83"/>
          <p:cNvSpPr txBox="1"/>
          <p:nvPr/>
        </p:nvSpPr>
        <p:spPr>
          <a:xfrm>
            <a:off x="923175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bereiken?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prestatiedoelen kan je voor jezelf formuleren?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ontwikkelen?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ontwikkeldoelen wil je voor jezelf stellen?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wil je herinnerd worden aan je doelen?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Stel reminders in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0" name="Google Shape;200;g257183d6106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7183d6106_0_9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Inspiratie voor prestatiedoelen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6" name="Google Shape;206;g257183d6106_0_90"/>
          <p:cNvSpPr/>
          <p:nvPr/>
        </p:nvSpPr>
        <p:spPr>
          <a:xfrm>
            <a:off x="1058000" y="1624725"/>
            <a:ext cx="66348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57183d6106_0_90"/>
          <p:cNvSpPr txBox="1"/>
          <p:nvPr/>
        </p:nvSpPr>
        <p:spPr>
          <a:xfrm>
            <a:off x="1027550" y="1820250"/>
            <a:ext cx="6695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Jouw huidige functie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kun je doen om beter te worden in je huidige rol?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Team- en organisatiedoelen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kun je bijdragen aan de doelen van jouw team, 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of van de organisatie?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 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verder nog bereiken?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8" name="Google Shape;208;g257183d6106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7183d6106_0_9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Inspiratie voor ontwikkeldoelen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4" name="Google Shape;214;g257183d6106_0_98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57183d6106_0_98"/>
          <p:cNvSpPr txBox="1"/>
          <p:nvPr/>
        </p:nvSpPr>
        <p:spPr>
          <a:xfrm>
            <a:off x="1168425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Competencies en kernwaarden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 wil je beter in worden?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Loopbaanontwikkeling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Wil je eventueel een volgende stap zetten?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Persoonlijke ontwikkeling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eventueel nog verder ontwikkelen?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6" name="Google Shape;216;g257183d6106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7825" y="2351001"/>
            <a:ext cx="3620924" cy="21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7183d6106_0_10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Algemene tips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2" name="Google Shape;222;g257183d6106_0_106"/>
          <p:cNvSpPr/>
          <p:nvPr/>
        </p:nvSpPr>
        <p:spPr>
          <a:xfrm>
            <a:off x="1058000" y="1624725"/>
            <a:ext cx="66957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57183d6106_0_106"/>
          <p:cNvSpPr txBox="1"/>
          <p:nvPr/>
        </p:nvSpPr>
        <p:spPr>
          <a:xfrm>
            <a:off x="1058000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Focus! Start niet met teveel 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3-4 doelen wil je nu mee aan de slag?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Opknippen in haalbare stappen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je doelen smart, vergroot de kans op succes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Prik een vast moment voor reflectie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Houd je plan top of mind en bespreek het regelmatig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4" name="Google Shape;224;g257183d6106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3723" y="2356477"/>
            <a:ext cx="3618001" cy="21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7183d6106_0_114"/>
          <p:cNvSpPr txBox="1"/>
          <p:nvPr/>
        </p:nvSpPr>
        <p:spPr>
          <a:xfrm>
            <a:off x="0" y="5209778"/>
            <a:ext cx="1219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jou en je team?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DEMO</a:t>
            </a:r>
            <a:endParaRPr b="1" i="0" sz="27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0" name="Google Shape;230;g257183d6106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013" y="367675"/>
            <a:ext cx="7847964" cy="490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7183d6106_0_119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Wat wordt er van jou verwacht: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je persoonlijke plan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6" name="Google Shape;236;g257183d61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7183d6106_0_12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je 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2" name="Google Shape;242;g257183d6106_0_124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57183d6106_0_124"/>
          <p:cNvSpPr txBox="1"/>
          <p:nvPr/>
        </p:nvSpPr>
        <p:spPr>
          <a:xfrm>
            <a:off x="1203275" y="2283900"/>
            <a:ext cx="6695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 prestatiedoel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Formulier 1 ontwikkeldoel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4" name="Google Shape;244;g257183d610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Korte introductie door HR en/of Directie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1376775" y="1624725"/>
            <a:ext cx="7580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gaan we doen?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 gesprekkencyclus vernieuwen…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doen we dit?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 wens vanuit de organisatie iets te veranderen…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gaan we dat doen?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Ondersteund door Dialog…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7" name="Google Shape;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822648" y="2437774"/>
            <a:ext cx="1566699" cy="39661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9753150" y="1405775"/>
            <a:ext cx="117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03F7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!</a:t>
            </a:r>
            <a:endParaRPr b="0" i="0" sz="6000" u="none" cap="none" strike="noStrike">
              <a:solidFill>
                <a:srgbClr val="203F7B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6421">
            <a:off x="6895262" y="4362185"/>
            <a:ext cx="2702592" cy="211917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/>
          <p:nvPr/>
        </p:nvSpPr>
        <p:spPr>
          <a:xfrm rot="-7524">
            <a:off x="7088924" y="4778747"/>
            <a:ext cx="2330106" cy="140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Geef kaders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Bijv. maak je plan voor datum .. En plan het gesprek met je leidinggevende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7183d6106_0_13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Zelf aan de slag met Dialog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0" name="Google Shape;250;g257183d6106_0_138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57183d6106_0_138"/>
          <p:cNvSpPr txBox="1"/>
          <p:nvPr/>
        </p:nvSpPr>
        <p:spPr>
          <a:xfrm>
            <a:off x="1058000" y="1897275"/>
            <a:ext cx="6695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Registreren en inloggen (single sign-on)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b="0" i="0" lang="en-US" sz="2000" u="sng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minstens 1 eigen prestatiedoel</a:t>
            </a:r>
            <a:endParaRPr b="0" i="0" sz="2000" u="sng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b="0" i="0" lang="en-US" sz="2000" u="sng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minstens 1 eigen ontwikkeldoel</a:t>
            </a:r>
            <a:endParaRPr b="0" i="0" sz="2000" u="sng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Reflecteer op je eigen doelen (met de smileys)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Vraag en geef minstens 1 keer feedback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Eventueel: Dialog installeren op mobiel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2" name="Google Shape;252;g257183d6106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576334b667_0_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Problemen met inloggen?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8" name="Google Shape;258;g2576334b667_0_0"/>
          <p:cNvSpPr/>
          <p:nvPr/>
        </p:nvSpPr>
        <p:spPr>
          <a:xfrm>
            <a:off x="1058000" y="1624725"/>
            <a:ext cx="7456500" cy="43176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576334b667_0_0"/>
          <p:cNvSpPr txBox="1"/>
          <p:nvPr/>
        </p:nvSpPr>
        <p:spPr>
          <a:xfrm>
            <a:off x="1357375" y="1890500"/>
            <a:ext cx="67518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Stuur een mail naar: </a:t>
            </a:r>
            <a:r>
              <a:rPr b="0" i="0" lang="en-US" sz="2300" u="sng" cap="none" strike="noStrike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support@dialog.nl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jullie HR manager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[mail]</a:t>
            </a: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op cc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een screenshot van je hele scherm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Leg uit welke stappen je hebt gezet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60" name="Google Shape;260;g2576334b66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8674" y="2572149"/>
            <a:ext cx="1925875" cy="17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Installeren op smartphone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709217" y="1624733"/>
            <a:ext cx="506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1083100" y="157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Iphone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69" name="Google Shape;2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8804" y="1764709"/>
            <a:ext cx="1483522" cy="36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338" y="1764709"/>
            <a:ext cx="1483522" cy="361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"/>
          <p:cNvSpPr/>
          <p:nvPr/>
        </p:nvSpPr>
        <p:spPr>
          <a:xfrm>
            <a:off x="3132650" y="5196976"/>
            <a:ext cx="2815989" cy="908581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Klik daarna op de knop ‘Download’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 txBox="1"/>
          <p:nvPr/>
        </p:nvSpPr>
        <p:spPr>
          <a:xfrm>
            <a:off x="6891475" y="157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Android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3" name="Google Shape;27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0910" y="1700929"/>
            <a:ext cx="5418706" cy="36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0553" y="1700929"/>
            <a:ext cx="5418706" cy="3612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2"/>
          <p:cNvGrpSpPr/>
          <p:nvPr/>
        </p:nvGrpSpPr>
        <p:grpSpPr>
          <a:xfrm>
            <a:off x="6158527" y="5196835"/>
            <a:ext cx="5544910" cy="903672"/>
            <a:chOff x="490547" y="4879343"/>
            <a:chExt cx="5234998" cy="544840"/>
          </a:xfrm>
        </p:grpSpPr>
        <p:sp>
          <p:nvSpPr>
            <p:cNvPr id="276" name="Google Shape;276;p2"/>
            <p:cNvSpPr/>
            <p:nvPr/>
          </p:nvSpPr>
          <p:spPr>
            <a:xfrm>
              <a:off x="3066945" y="4879343"/>
              <a:ext cx="2658600" cy="5241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Klik daarna op de knop ‘Installeren’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90547" y="4882383"/>
              <a:ext cx="2576400" cy="5418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Zoek in de Google Play Store op ‘Dialog HR’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"/>
          <p:cNvSpPr/>
          <p:nvPr/>
        </p:nvSpPr>
        <p:spPr>
          <a:xfrm>
            <a:off x="403852" y="5202015"/>
            <a:ext cx="2728800" cy="898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Zoek in de App Store </a:t>
            </a:r>
            <a:b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op ‘Dialog’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7183d6106_0_211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Wat is het vervolg?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84" name="Google Shape;284;g257183d6106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673" y="1715996"/>
            <a:ext cx="3696651" cy="31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3a17bc632_0_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Checklist: wat is het vervolg?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0" name="Google Shape;290;g343a17bc632_0_0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43a17bc632_0_0"/>
          <p:cNvSpPr txBox="1"/>
          <p:nvPr/>
        </p:nvSpPr>
        <p:spPr>
          <a:xfrm>
            <a:off x="1058000" y="1947400"/>
            <a:ext cx="669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Wanneer je persoonlijk plan gereed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Wanneer gesprek met je leidinggevende (binnen twee weken)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Reflecteer op je doelen (smileys)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Vraag regelmatig feedback aan je collega’s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2" name="Google Shape;292;g343a17bc63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7183d6106_0_16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 - </a:t>
            </a: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vragen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4" name="Google Shape;304;g257183d6106_0_165"/>
          <p:cNvSpPr/>
          <p:nvPr/>
        </p:nvSpPr>
        <p:spPr>
          <a:xfrm>
            <a:off x="709217" y="1624733"/>
            <a:ext cx="506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57183d6106_0_165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57183d6106_0_165"/>
          <p:cNvSpPr txBox="1"/>
          <p:nvPr/>
        </p:nvSpPr>
        <p:spPr>
          <a:xfrm>
            <a:off x="1653100" y="214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Naam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7" name="Google Shape;307;g257183d6106_0_165"/>
          <p:cNvSpPr txBox="1"/>
          <p:nvPr/>
        </p:nvSpPr>
        <p:spPr>
          <a:xfrm>
            <a:off x="6664433" y="3098367"/>
            <a:ext cx="4496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8" name="Google Shape;308;g257183d6106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002" y="2494192"/>
            <a:ext cx="3656250" cy="22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57183d6106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0371" y="1618117"/>
            <a:ext cx="3860799" cy="38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7183d6106_0_21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 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5" name="Google Shape;315;g257183d6106_0_218"/>
          <p:cNvSpPr/>
          <p:nvPr/>
        </p:nvSpPr>
        <p:spPr>
          <a:xfrm>
            <a:off x="709225" y="1624725"/>
            <a:ext cx="527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57183d6106_0_218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57183d6106_0_218"/>
          <p:cNvSpPr txBox="1"/>
          <p:nvPr/>
        </p:nvSpPr>
        <p:spPr>
          <a:xfrm>
            <a:off x="709225" y="1809275"/>
            <a:ext cx="52731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ben </a:t>
            </a:r>
            <a:r>
              <a:rPr b="1"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gestart</a:t>
            </a:r>
            <a:r>
              <a:rPr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in Dialog (persoonlijk plan)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heb </a:t>
            </a:r>
            <a:r>
              <a:rPr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een </a:t>
            </a:r>
            <a:r>
              <a:rPr b="1"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afspraak</a:t>
            </a:r>
            <a:r>
              <a:rPr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met mijn leidinggevende</a:t>
            </a:r>
            <a:endParaRPr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begrijp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goed hoe Dialog werkt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ben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enthousiast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over het platform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8" name="Google Shape;318;g257183d6106_0_218"/>
          <p:cNvSpPr txBox="1"/>
          <p:nvPr/>
        </p:nvSpPr>
        <p:spPr>
          <a:xfrm>
            <a:off x="6664433" y="3098367"/>
            <a:ext cx="4496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19" name="Google Shape;319;g257183d610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002" y="2494192"/>
            <a:ext cx="3656250" cy="226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 txBox="1"/>
          <p:nvPr/>
        </p:nvSpPr>
        <p:spPr>
          <a:xfrm>
            <a:off x="0" y="5209778"/>
            <a:ext cx="12192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Bedankt en veel succes &amp; plezier toegewenst!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25" name="Google Shape;3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1701" y="1379900"/>
            <a:ext cx="6108601" cy="362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7183d6106_0_0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57183d6106_0_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Korte introductie door HR en/of Directie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7" name="Google Shape;87;g257183d6106_0_0"/>
          <p:cNvSpPr txBox="1"/>
          <p:nvPr/>
        </p:nvSpPr>
        <p:spPr>
          <a:xfrm>
            <a:off x="1376775" y="1624725"/>
            <a:ext cx="7580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ziet de planning eruit?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Er zijn sessies in de komende weken…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verwachten we van jou?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Zelf actief aan de slag…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 kan je terecht met vragen?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Bij HR…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8" name="Google Shape;88;g257183d610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822648" y="2437774"/>
            <a:ext cx="1566699" cy="396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7183d6106_0_0"/>
          <p:cNvSpPr txBox="1"/>
          <p:nvPr/>
        </p:nvSpPr>
        <p:spPr>
          <a:xfrm>
            <a:off x="9753150" y="1405775"/>
            <a:ext cx="117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03F7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!</a:t>
            </a:r>
            <a:endParaRPr b="0" i="0" sz="6000" u="none" cap="none" strike="noStrike">
              <a:solidFill>
                <a:srgbClr val="203F7B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90" name="Google Shape;90;g257183d610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6421">
            <a:off x="6895262" y="4362185"/>
            <a:ext cx="2702592" cy="21191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57183d6106_0_0"/>
          <p:cNvSpPr/>
          <p:nvPr/>
        </p:nvSpPr>
        <p:spPr>
          <a:xfrm rot="-7524">
            <a:off x="7088924" y="4778747"/>
            <a:ext cx="2330106" cy="140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Geef kaders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Bijv. maak je plan voor datum .. En plan het gesprek met je leidinggevende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Informatie bij online sessie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1504167" y="1970133"/>
            <a:ext cx="7065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je microfoon aan als je iets wil zeggen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Stuur een chatbericht als je iets wilt vragen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je mail en telefoon uit (geen afleiding)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ontvangt de presentatie achteraf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krijgt straks de ‘Aan de slag’ brochure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875" y="2371875"/>
            <a:ext cx="2312650" cy="40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44" y="1624719"/>
            <a:ext cx="405150" cy="5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van deze sessie: starten met Dialog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165325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165333" y="3962669"/>
            <a:ext cx="351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begrijpt goed</a:t>
            </a:r>
            <a:b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Dialog werkt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4337183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4270733" y="3962667"/>
            <a:ext cx="364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wilt met Dialog</a:t>
            </a:r>
            <a:b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 de slag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8299600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8299596" y="3962667"/>
            <a:ext cx="351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bent gestart!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00" y="2230427"/>
            <a:ext cx="2166702" cy="13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767" y="2189162"/>
            <a:ext cx="2166702" cy="139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1987" y="1946700"/>
            <a:ext cx="3008524" cy="18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058000" y="1624725"/>
            <a:ext cx="63621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058000" y="1848775"/>
            <a:ext cx="6532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doen we dit: nieuwe gesprekkencyclus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hierbij?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wordt er van jou verwacht: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je persoonlijk plan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Zelf aan de slag in Dialog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is het vervolg:</a:t>
            </a: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afspraak met je leidinggevende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Nieuwe gesprekkencyclus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gesprekkencyclus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3792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379200" y="3592700"/>
            <a:ext cx="35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Stimuleren van persoonlijke ontwikkeling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79200" y="4495667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4337183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339391" y="3592700"/>
            <a:ext cx="351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Mensen laten doen waar ze goed in zijn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4339416" y="4495667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82996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8299599" y="3592683"/>
            <a:ext cx="351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Realiseren van team- en organisatiedoelen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8299599" y="4495650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3975" y="2143509"/>
            <a:ext cx="1278150" cy="122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00" y="1875797"/>
            <a:ext cx="2535376" cy="14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6973" y="2142137"/>
            <a:ext cx="1278150" cy="123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7183d6106_0_31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57183d6106_0_3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vernieuwen we de gesprekkencyclus?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2" name="Google Shape;152;g257183d6106_0_31"/>
          <p:cNvSpPr txBox="1"/>
          <p:nvPr/>
        </p:nvSpPr>
        <p:spPr>
          <a:xfrm>
            <a:off x="1185800" y="1677750"/>
            <a:ext cx="7771200" cy="4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Staat los van dagelijkse praktijk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Proces is start en dwingend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Is een administratief ‘moetje’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Gesprekken kosten veel tijd en leveren niets op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Helpt mensen niet beter te worden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Doelen zijn niet top-of-mind gedurende het jaar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Beperkt nemen van verantwoordelijkheid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Manager is leidend en doelen zijn opgelegd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3" name="Google Shape;153;g257183d6106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875" y="2371875"/>
            <a:ext cx="2312650" cy="40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57183d6106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44" y="1624719"/>
            <a:ext cx="405150" cy="5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